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1"/>
  </p:sldMasterIdLst>
  <p:notesMasterIdLst>
    <p:notesMasterId r:id="rId97"/>
  </p:notesMasterIdLst>
  <p:sldIdLst>
    <p:sldId id="256" r:id="rId2"/>
    <p:sldId id="259" r:id="rId3"/>
    <p:sldId id="260" r:id="rId4"/>
    <p:sldId id="369" r:id="rId5"/>
    <p:sldId id="295" r:id="rId6"/>
    <p:sldId id="296" r:id="rId7"/>
    <p:sldId id="298" r:id="rId8"/>
    <p:sldId id="299" r:id="rId9"/>
    <p:sldId id="300" r:id="rId10"/>
    <p:sldId id="306" r:id="rId11"/>
    <p:sldId id="301" r:id="rId12"/>
    <p:sldId id="297" r:id="rId13"/>
    <p:sldId id="302" r:id="rId14"/>
    <p:sldId id="361" r:id="rId15"/>
    <p:sldId id="303" r:id="rId16"/>
    <p:sldId id="307" r:id="rId17"/>
    <p:sldId id="308" r:id="rId18"/>
    <p:sldId id="309" r:id="rId19"/>
    <p:sldId id="362" r:id="rId20"/>
    <p:sldId id="363" r:id="rId21"/>
    <p:sldId id="367" r:id="rId22"/>
    <p:sldId id="365" r:id="rId23"/>
    <p:sldId id="366" r:id="rId24"/>
    <p:sldId id="310" r:id="rId25"/>
    <p:sldId id="311" r:id="rId26"/>
    <p:sldId id="370" r:id="rId27"/>
    <p:sldId id="312" r:id="rId28"/>
    <p:sldId id="318" r:id="rId29"/>
    <p:sldId id="319" r:id="rId30"/>
    <p:sldId id="320" r:id="rId31"/>
    <p:sldId id="321" r:id="rId32"/>
    <p:sldId id="313" r:id="rId33"/>
    <p:sldId id="314" r:id="rId34"/>
    <p:sldId id="315" r:id="rId35"/>
    <p:sldId id="316" r:id="rId36"/>
    <p:sldId id="317" r:id="rId37"/>
    <p:sldId id="322" r:id="rId38"/>
    <p:sldId id="323" r:id="rId39"/>
    <p:sldId id="324" r:id="rId40"/>
    <p:sldId id="325" r:id="rId41"/>
    <p:sldId id="371" r:id="rId42"/>
    <p:sldId id="372" r:id="rId43"/>
    <p:sldId id="373" r:id="rId44"/>
    <p:sldId id="374" r:id="rId45"/>
    <p:sldId id="376" r:id="rId46"/>
    <p:sldId id="375" r:id="rId47"/>
    <p:sldId id="377" r:id="rId48"/>
    <p:sldId id="378" r:id="rId49"/>
    <p:sldId id="380" r:id="rId50"/>
    <p:sldId id="328" r:id="rId51"/>
    <p:sldId id="329" r:id="rId52"/>
    <p:sldId id="330" r:id="rId53"/>
    <p:sldId id="331" r:id="rId54"/>
    <p:sldId id="332" r:id="rId55"/>
    <p:sldId id="333" r:id="rId56"/>
    <p:sldId id="335" r:id="rId57"/>
    <p:sldId id="334" r:id="rId58"/>
    <p:sldId id="336" r:id="rId59"/>
    <p:sldId id="381" r:id="rId60"/>
    <p:sldId id="382" r:id="rId61"/>
    <p:sldId id="383" r:id="rId62"/>
    <p:sldId id="384" r:id="rId63"/>
    <p:sldId id="385" r:id="rId64"/>
    <p:sldId id="386" r:id="rId65"/>
    <p:sldId id="387" r:id="rId66"/>
    <p:sldId id="388" r:id="rId67"/>
    <p:sldId id="389" r:id="rId68"/>
    <p:sldId id="390" r:id="rId69"/>
    <p:sldId id="391" r:id="rId70"/>
    <p:sldId id="392" r:id="rId71"/>
    <p:sldId id="393" r:id="rId72"/>
    <p:sldId id="394" r:id="rId73"/>
    <p:sldId id="395" r:id="rId74"/>
    <p:sldId id="396" r:id="rId75"/>
    <p:sldId id="397" r:id="rId76"/>
    <p:sldId id="399" r:id="rId77"/>
    <p:sldId id="402" r:id="rId78"/>
    <p:sldId id="400" r:id="rId79"/>
    <p:sldId id="401" r:id="rId80"/>
    <p:sldId id="340" r:id="rId81"/>
    <p:sldId id="403" r:id="rId82"/>
    <p:sldId id="341" r:id="rId83"/>
    <p:sldId id="404" r:id="rId84"/>
    <p:sldId id="342" r:id="rId85"/>
    <p:sldId id="343" r:id="rId86"/>
    <p:sldId id="344" r:id="rId87"/>
    <p:sldId id="345" r:id="rId88"/>
    <p:sldId id="346" r:id="rId89"/>
    <p:sldId id="347" r:id="rId90"/>
    <p:sldId id="405" r:id="rId91"/>
    <p:sldId id="406" r:id="rId92"/>
    <p:sldId id="348" r:id="rId93"/>
    <p:sldId id="349" r:id="rId94"/>
    <p:sldId id="350" r:id="rId95"/>
    <p:sldId id="351" r:id="rId9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84F22B8-B0F6-452D-A76B-A3ED32261386}">
  <a:tblStyle styleId="{B84F22B8-B0F6-452D-A76B-A3ED3226138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7" d="100"/>
          <a:sy n="87" d="100"/>
        </p:scale>
        <p:origin x="906" y="3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2" name="Google Shape;2202;gcec4d270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3" name="Google Shape;2203;gcec4d270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6" name="Google Shape;226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7" name="Google Shape;226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8386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9" name="Google Shape;2249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0" name="Google Shape;2250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6" name="Google Shape;226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7" name="Google Shape;226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5" name="Google Shape;3155;gd3de2aebdd_0_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6" name="Google Shape;3156;gd3de2aebdd_0_4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66656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6" name="Google Shape;226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7" name="Google Shape;226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6" name="Google Shape;226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7" name="Google Shape;226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50100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9299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399960" y="826618"/>
            <a:ext cx="4287930" cy="3642388"/>
            <a:chOff x="4611450" y="3151300"/>
            <a:chExt cx="667725" cy="567200"/>
          </a:xfrm>
        </p:grpSpPr>
        <p:sp>
          <p:nvSpPr>
            <p:cNvPr id="10" name="Google Shape;10;p2"/>
            <p:cNvSpPr/>
            <p:nvPr/>
          </p:nvSpPr>
          <p:spPr>
            <a:xfrm>
              <a:off x="470320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1" y="1"/>
                  </a:moveTo>
                  <a:lnTo>
                    <a:pt x="1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78422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6427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94530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02632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10735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18837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611450" y="363355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611450" y="355252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611450" y="347150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611450" y="339047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611450" y="331042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1"/>
                  </a:moveTo>
                  <a:lnTo>
                    <a:pt x="26709" y="1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611450" y="322940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1"/>
                  </a:moveTo>
                  <a:lnTo>
                    <a:pt x="26709" y="1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23;p2"/>
          <p:cNvSpPr txBox="1">
            <a:spLocks noGrp="1"/>
          </p:cNvSpPr>
          <p:nvPr>
            <p:ph type="ctrTitle"/>
          </p:nvPr>
        </p:nvSpPr>
        <p:spPr>
          <a:xfrm>
            <a:off x="3080750" y="1003821"/>
            <a:ext cx="5781900" cy="261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subTitle" idx="1"/>
          </p:nvPr>
        </p:nvSpPr>
        <p:spPr>
          <a:xfrm>
            <a:off x="3080750" y="3610150"/>
            <a:ext cx="1591200" cy="47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5" name="Google Shape;25;p2"/>
          <p:cNvGrpSpPr/>
          <p:nvPr/>
        </p:nvGrpSpPr>
        <p:grpSpPr>
          <a:xfrm flipH="1">
            <a:off x="7641120" y="4577926"/>
            <a:ext cx="1051274" cy="787312"/>
            <a:chOff x="3585475" y="1537675"/>
            <a:chExt cx="649175" cy="486175"/>
          </a:xfrm>
        </p:grpSpPr>
        <p:sp>
          <p:nvSpPr>
            <p:cNvPr id="26" name="Google Shape;26;p2"/>
            <p:cNvSpPr/>
            <p:nvPr/>
          </p:nvSpPr>
          <p:spPr>
            <a:xfrm>
              <a:off x="35854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5854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1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5854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5854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1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03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1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739700" y="1992575"/>
              <a:ext cx="30300" cy="31275"/>
            </a:xfrm>
            <a:custGeom>
              <a:avLst/>
              <a:gdLst/>
              <a:ahLst/>
              <a:cxnLst/>
              <a:rect l="l" t="t" r="r" b="b"/>
              <a:pathLst>
                <a:path w="1212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739700" y="18412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39700" y="1688975"/>
              <a:ext cx="30300" cy="30300"/>
            </a:xfrm>
            <a:custGeom>
              <a:avLst/>
              <a:gdLst/>
              <a:ahLst/>
              <a:cxnLst/>
              <a:rect l="l" t="t" r="r" b="b"/>
              <a:pathLst>
                <a:path w="1212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39700" y="15376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2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89492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89492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89492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89492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49150" y="1992575"/>
              <a:ext cx="31275" cy="31275"/>
            </a:xfrm>
            <a:custGeom>
              <a:avLst/>
              <a:gdLst/>
              <a:ahLst/>
              <a:cxnLst/>
              <a:rect l="l" t="t" r="r" b="b"/>
              <a:pathLst>
                <a:path w="1251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50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049150" y="18412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049150" y="1688975"/>
              <a:ext cx="31275" cy="30300"/>
            </a:xfrm>
            <a:custGeom>
              <a:avLst/>
              <a:gdLst/>
              <a:ahLst/>
              <a:cxnLst/>
              <a:rect l="l" t="t" r="r" b="b"/>
              <a:pathLst>
                <a:path w="1251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50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049150" y="15376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3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2043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2043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2043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2043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59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2"/>
          <p:cNvSpPr/>
          <p:nvPr/>
        </p:nvSpPr>
        <p:spPr>
          <a:xfrm flipH="1">
            <a:off x="7937525" y="1510200"/>
            <a:ext cx="786451" cy="787280"/>
          </a:xfrm>
          <a:custGeom>
            <a:avLst/>
            <a:gdLst/>
            <a:ahLst/>
            <a:cxnLst/>
            <a:rect l="l" t="t" r="r" b="b"/>
            <a:pathLst>
              <a:path w="36979" h="37018" extrusionOk="0">
                <a:moveTo>
                  <a:pt x="18509" y="1"/>
                </a:moveTo>
                <a:lnTo>
                  <a:pt x="17533" y="40"/>
                </a:lnTo>
                <a:lnTo>
                  <a:pt x="16595" y="118"/>
                </a:lnTo>
                <a:lnTo>
                  <a:pt x="15697" y="235"/>
                </a:lnTo>
                <a:lnTo>
                  <a:pt x="14760" y="391"/>
                </a:lnTo>
                <a:lnTo>
                  <a:pt x="13862" y="586"/>
                </a:lnTo>
                <a:lnTo>
                  <a:pt x="13003" y="860"/>
                </a:lnTo>
                <a:lnTo>
                  <a:pt x="12144" y="1133"/>
                </a:lnTo>
                <a:lnTo>
                  <a:pt x="11285" y="1484"/>
                </a:lnTo>
                <a:lnTo>
                  <a:pt x="10465" y="1836"/>
                </a:lnTo>
                <a:lnTo>
                  <a:pt x="9684" y="2265"/>
                </a:lnTo>
                <a:lnTo>
                  <a:pt x="8903" y="2695"/>
                </a:lnTo>
                <a:lnTo>
                  <a:pt x="8161" y="3163"/>
                </a:lnTo>
                <a:lnTo>
                  <a:pt x="7419" y="3671"/>
                </a:lnTo>
                <a:lnTo>
                  <a:pt x="6755" y="4257"/>
                </a:lnTo>
                <a:lnTo>
                  <a:pt x="6053" y="4803"/>
                </a:lnTo>
                <a:lnTo>
                  <a:pt x="5428" y="5428"/>
                </a:lnTo>
                <a:lnTo>
                  <a:pt x="4803" y="6092"/>
                </a:lnTo>
                <a:lnTo>
                  <a:pt x="4217" y="6756"/>
                </a:lnTo>
                <a:lnTo>
                  <a:pt x="3671" y="7459"/>
                </a:lnTo>
                <a:lnTo>
                  <a:pt x="3163" y="8162"/>
                </a:lnTo>
                <a:lnTo>
                  <a:pt x="2695" y="8903"/>
                </a:lnTo>
                <a:lnTo>
                  <a:pt x="2226" y="9684"/>
                </a:lnTo>
                <a:lnTo>
                  <a:pt x="1836" y="10504"/>
                </a:lnTo>
                <a:lnTo>
                  <a:pt x="1445" y="11324"/>
                </a:lnTo>
                <a:lnTo>
                  <a:pt x="1133" y="12144"/>
                </a:lnTo>
                <a:lnTo>
                  <a:pt x="820" y="13003"/>
                </a:lnTo>
                <a:lnTo>
                  <a:pt x="586" y="13901"/>
                </a:lnTo>
                <a:lnTo>
                  <a:pt x="391" y="14800"/>
                </a:lnTo>
                <a:lnTo>
                  <a:pt x="235" y="15698"/>
                </a:lnTo>
                <a:lnTo>
                  <a:pt x="117" y="16635"/>
                </a:lnTo>
                <a:lnTo>
                  <a:pt x="39" y="17572"/>
                </a:lnTo>
                <a:lnTo>
                  <a:pt x="0" y="18509"/>
                </a:lnTo>
                <a:lnTo>
                  <a:pt x="39" y="19446"/>
                </a:lnTo>
                <a:lnTo>
                  <a:pt x="117" y="20383"/>
                </a:lnTo>
                <a:lnTo>
                  <a:pt x="235" y="21320"/>
                </a:lnTo>
                <a:lnTo>
                  <a:pt x="391" y="22219"/>
                </a:lnTo>
                <a:lnTo>
                  <a:pt x="586" y="23117"/>
                </a:lnTo>
                <a:lnTo>
                  <a:pt x="820" y="24015"/>
                </a:lnTo>
                <a:lnTo>
                  <a:pt x="1133" y="24874"/>
                </a:lnTo>
                <a:lnTo>
                  <a:pt x="1445" y="25694"/>
                </a:lnTo>
                <a:lnTo>
                  <a:pt x="1836" y="26514"/>
                </a:lnTo>
                <a:lnTo>
                  <a:pt x="2226" y="27334"/>
                </a:lnTo>
                <a:lnTo>
                  <a:pt x="2695" y="28115"/>
                </a:lnTo>
                <a:lnTo>
                  <a:pt x="3163" y="28857"/>
                </a:lnTo>
                <a:lnTo>
                  <a:pt x="3671" y="29559"/>
                </a:lnTo>
                <a:lnTo>
                  <a:pt x="4217" y="30262"/>
                </a:lnTo>
                <a:lnTo>
                  <a:pt x="4803" y="30926"/>
                </a:lnTo>
                <a:lnTo>
                  <a:pt x="5428" y="31590"/>
                </a:lnTo>
                <a:lnTo>
                  <a:pt x="6053" y="32215"/>
                </a:lnTo>
                <a:lnTo>
                  <a:pt x="6755" y="32761"/>
                </a:lnTo>
                <a:lnTo>
                  <a:pt x="7419" y="33347"/>
                </a:lnTo>
                <a:lnTo>
                  <a:pt x="8161" y="33855"/>
                </a:lnTo>
                <a:lnTo>
                  <a:pt x="8903" y="34323"/>
                </a:lnTo>
                <a:lnTo>
                  <a:pt x="9684" y="34753"/>
                </a:lnTo>
                <a:lnTo>
                  <a:pt x="10465" y="35182"/>
                </a:lnTo>
                <a:lnTo>
                  <a:pt x="11285" y="35534"/>
                </a:lnTo>
                <a:lnTo>
                  <a:pt x="12144" y="35885"/>
                </a:lnTo>
                <a:lnTo>
                  <a:pt x="13003" y="36158"/>
                </a:lnTo>
                <a:lnTo>
                  <a:pt x="13862" y="36432"/>
                </a:lnTo>
                <a:lnTo>
                  <a:pt x="14760" y="36627"/>
                </a:lnTo>
                <a:lnTo>
                  <a:pt x="15697" y="36783"/>
                </a:lnTo>
                <a:lnTo>
                  <a:pt x="16595" y="36900"/>
                </a:lnTo>
                <a:lnTo>
                  <a:pt x="17533" y="36978"/>
                </a:lnTo>
                <a:lnTo>
                  <a:pt x="18509" y="37018"/>
                </a:lnTo>
                <a:lnTo>
                  <a:pt x="19446" y="36978"/>
                </a:lnTo>
                <a:lnTo>
                  <a:pt x="20383" y="36900"/>
                </a:lnTo>
                <a:lnTo>
                  <a:pt x="21320" y="36783"/>
                </a:lnTo>
                <a:lnTo>
                  <a:pt x="22218" y="36627"/>
                </a:lnTo>
                <a:lnTo>
                  <a:pt x="23116" y="36432"/>
                </a:lnTo>
                <a:lnTo>
                  <a:pt x="24015" y="36158"/>
                </a:lnTo>
                <a:lnTo>
                  <a:pt x="24874" y="35885"/>
                </a:lnTo>
                <a:lnTo>
                  <a:pt x="25694" y="35534"/>
                </a:lnTo>
                <a:lnTo>
                  <a:pt x="26514" y="35182"/>
                </a:lnTo>
                <a:lnTo>
                  <a:pt x="27334" y="34753"/>
                </a:lnTo>
                <a:lnTo>
                  <a:pt x="28075" y="34323"/>
                </a:lnTo>
                <a:lnTo>
                  <a:pt x="28856" y="33855"/>
                </a:lnTo>
                <a:lnTo>
                  <a:pt x="29559" y="33347"/>
                </a:lnTo>
                <a:lnTo>
                  <a:pt x="30262" y="32761"/>
                </a:lnTo>
                <a:lnTo>
                  <a:pt x="30926" y="32215"/>
                </a:lnTo>
                <a:lnTo>
                  <a:pt x="31590" y="31590"/>
                </a:lnTo>
                <a:lnTo>
                  <a:pt x="32175" y="30926"/>
                </a:lnTo>
                <a:lnTo>
                  <a:pt x="32761" y="30262"/>
                </a:lnTo>
                <a:lnTo>
                  <a:pt x="33308" y="29559"/>
                </a:lnTo>
                <a:lnTo>
                  <a:pt x="33855" y="28857"/>
                </a:lnTo>
                <a:lnTo>
                  <a:pt x="34323" y="28115"/>
                </a:lnTo>
                <a:lnTo>
                  <a:pt x="34753" y="27334"/>
                </a:lnTo>
                <a:lnTo>
                  <a:pt x="35182" y="26514"/>
                </a:lnTo>
                <a:lnTo>
                  <a:pt x="35534" y="25694"/>
                </a:lnTo>
                <a:lnTo>
                  <a:pt x="35885" y="24874"/>
                </a:lnTo>
                <a:lnTo>
                  <a:pt x="36158" y="24015"/>
                </a:lnTo>
                <a:lnTo>
                  <a:pt x="36432" y="23117"/>
                </a:lnTo>
                <a:lnTo>
                  <a:pt x="36627" y="22219"/>
                </a:lnTo>
                <a:lnTo>
                  <a:pt x="36783" y="21320"/>
                </a:lnTo>
                <a:lnTo>
                  <a:pt x="36900" y="20383"/>
                </a:lnTo>
                <a:lnTo>
                  <a:pt x="36978" y="19446"/>
                </a:lnTo>
                <a:lnTo>
                  <a:pt x="36978" y="18509"/>
                </a:lnTo>
                <a:lnTo>
                  <a:pt x="36978" y="17572"/>
                </a:lnTo>
                <a:lnTo>
                  <a:pt x="36900" y="16635"/>
                </a:lnTo>
                <a:lnTo>
                  <a:pt x="36783" y="15698"/>
                </a:lnTo>
                <a:lnTo>
                  <a:pt x="36627" y="14800"/>
                </a:lnTo>
                <a:lnTo>
                  <a:pt x="36432" y="13901"/>
                </a:lnTo>
                <a:lnTo>
                  <a:pt x="36158" y="13003"/>
                </a:lnTo>
                <a:lnTo>
                  <a:pt x="35885" y="12144"/>
                </a:lnTo>
                <a:lnTo>
                  <a:pt x="35534" y="11324"/>
                </a:lnTo>
                <a:lnTo>
                  <a:pt x="35182" y="10504"/>
                </a:lnTo>
                <a:lnTo>
                  <a:pt x="34753" y="9684"/>
                </a:lnTo>
                <a:lnTo>
                  <a:pt x="34323" y="8903"/>
                </a:lnTo>
                <a:lnTo>
                  <a:pt x="33855" y="8162"/>
                </a:lnTo>
                <a:lnTo>
                  <a:pt x="33308" y="7459"/>
                </a:lnTo>
                <a:lnTo>
                  <a:pt x="32761" y="6756"/>
                </a:lnTo>
                <a:lnTo>
                  <a:pt x="32175" y="6092"/>
                </a:lnTo>
                <a:lnTo>
                  <a:pt x="31590" y="5428"/>
                </a:lnTo>
                <a:lnTo>
                  <a:pt x="30926" y="4803"/>
                </a:lnTo>
                <a:lnTo>
                  <a:pt x="30262" y="4257"/>
                </a:lnTo>
                <a:lnTo>
                  <a:pt x="29559" y="3671"/>
                </a:lnTo>
                <a:lnTo>
                  <a:pt x="28856" y="3163"/>
                </a:lnTo>
                <a:lnTo>
                  <a:pt x="28075" y="2695"/>
                </a:lnTo>
                <a:lnTo>
                  <a:pt x="27334" y="2265"/>
                </a:lnTo>
                <a:lnTo>
                  <a:pt x="26514" y="1836"/>
                </a:lnTo>
                <a:lnTo>
                  <a:pt x="25694" y="1484"/>
                </a:lnTo>
                <a:lnTo>
                  <a:pt x="24874" y="1133"/>
                </a:lnTo>
                <a:lnTo>
                  <a:pt x="24015" y="860"/>
                </a:lnTo>
                <a:lnTo>
                  <a:pt x="23116" y="586"/>
                </a:lnTo>
                <a:lnTo>
                  <a:pt x="22218" y="391"/>
                </a:lnTo>
                <a:lnTo>
                  <a:pt x="21320" y="235"/>
                </a:lnTo>
                <a:lnTo>
                  <a:pt x="20383" y="118"/>
                </a:lnTo>
                <a:lnTo>
                  <a:pt x="19446" y="40"/>
                </a:lnTo>
                <a:lnTo>
                  <a:pt x="18509" y="1"/>
                </a:lnTo>
                <a:close/>
              </a:path>
            </a:pathLst>
          </a:custGeom>
          <a:solidFill>
            <a:srgbClr val="FFB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 flipH="1">
            <a:off x="8256002" y="1510202"/>
            <a:ext cx="1785851" cy="1785884"/>
          </a:xfrm>
          <a:custGeom>
            <a:avLst/>
            <a:gdLst/>
            <a:ahLst/>
            <a:cxnLst/>
            <a:rect l="l" t="t" r="r" b="b"/>
            <a:pathLst>
              <a:path w="53730" h="53731" fill="none" extrusionOk="0">
                <a:moveTo>
                  <a:pt x="53730" y="26865"/>
                </a:moveTo>
                <a:lnTo>
                  <a:pt x="53730" y="26865"/>
                </a:lnTo>
                <a:lnTo>
                  <a:pt x="53691" y="28232"/>
                </a:lnTo>
                <a:lnTo>
                  <a:pt x="53613" y="29599"/>
                </a:lnTo>
                <a:lnTo>
                  <a:pt x="53418" y="30965"/>
                </a:lnTo>
                <a:lnTo>
                  <a:pt x="53183" y="32293"/>
                </a:lnTo>
                <a:lnTo>
                  <a:pt x="52910" y="33582"/>
                </a:lnTo>
                <a:lnTo>
                  <a:pt x="52520" y="34870"/>
                </a:lnTo>
                <a:lnTo>
                  <a:pt x="52129" y="36120"/>
                </a:lnTo>
                <a:lnTo>
                  <a:pt x="51621" y="37330"/>
                </a:lnTo>
                <a:lnTo>
                  <a:pt x="51075" y="38502"/>
                </a:lnTo>
                <a:lnTo>
                  <a:pt x="50489" y="39673"/>
                </a:lnTo>
                <a:lnTo>
                  <a:pt x="49864" y="40805"/>
                </a:lnTo>
                <a:lnTo>
                  <a:pt x="49161" y="41899"/>
                </a:lnTo>
                <a:lnTo>
                  <a:pt x="48420" y="42953"/>
                </a:lnTo>
                <a:lnTo>
                  <a:pt x="47600" y="43968"/>
                </a:lnTo>
                <a:lnTo>
                  <a:pt x="46780" y="44944"/>
                </a:lnTo>
                <a:lnTo>
                  <a:pt x="45881" y="45882"/>
                </a:lnTo>
                <a:lnTo>
                  <a:pt x="44944" y="46741"/>
                </a:lnTo>
                <a:lnTo>
                  <a:pt x="43968" y="47600"/>
                </a:lnTo>
                <a:lnTo>
                  <a:pt x="42953" y="48381"/>
                </a:lnTo>
                <a:lnTo>
                  <a:pt x="41899" y="49161"/>
                </a:lnTo>
                <a:lnTo>
                  <a:pt x="40805" y="49825"/>
                </a:lnTo>
                <a:lnTo>
                  <a:pt x="39673" y="50489"/>
                </a:lnTo>
                <a:lnTo>
                  <a:pt x="38501" y="51075"/>
                </a:lnTo>
                <a:lnTo>
                  <a:pt x="37330" y="51621"/>
                </a:lnTo>
                <a:lnTo>
                  <a:pt x="36120" y="52090"/>
                </a:lnTo>
                <a:lnTo>
                  <a:pt x="34870" y="52520"/>
                </a:lnTo>
                <a:lnTo>
                  <a:pt x="33581" y="52871"/>
                </a:lnTo>
                <a:lnTo>
                  <a:pt x="32293" y="53183"/>
                </a:lnTo>
                <a:lnTo>
                  <a:pt x="30965" y="53418"/>
                </a:lnTo>
                <a:lnTo>
                  <a:pt x="29638" y="53613"/>
                </a:lnTo>
                <a:lnTo>
                  <a:pt x="28271" y="53691"/>
                </a:lnTo>
                <a:lnTo>
                  <a:pt x="26865" y="53730"/>
                </a:lnTo>
                <a:lnTo>
                  <a:pt x="26865" y="53730"/>
                </a:lnTo>
                <a:lnTo>
                  <a:pt x="25499" y="53691"/>
                </a:lnTo>
                <a:lnTo>
                  <a:pt x="24132" y="53613"/>
                </a:lnTo>
                <a:lnTo>
                  <a:pt x="22765" y="53418"/>
                </a:lnTo>
                <a:lnTo>
                  <a:pt x="21477" y="53183"/>
                </a:lnTo>
                <a:lnTo>
                  <a:pt x="20149" y="52871"/>
                </a:lnTo>
                <a:lnTo>
                  <a:pt x="18900" y="52520"/>
                </a:lnTo>
                <a:lnTo>
                  <a:pt x="17650" y="52090"/>
                </a:lnTo>
                <a:lnTo>
                  <a:pt x="16401" y="51621"/>
                </a:lnTo>
                <a:lnTo>
                  <a:pt x="15229" y="51075"/>
                </a:lnTo>
                <a:lnTo>
                  <a:pt x="14058" y="50489"/>
                </a:lnTo>
                <a:lnTo>
                  <a:pt x="12925" y="49825"/>
                </a:lnTo>
                <a:lnTo>
                  <a:pt x="11832" y="49161"/>
                </a:lnTo>
                <a:lnTo>
                  <a:pt x="10778" y="48381"/>
                </a:lnTo>
                <a:lnTo>
                  <a:pt x="9762" y="47600"/>
                </a:lnTo>
                <a:lnTo>
                  <a:pt x="8825" y="46741"/>
                </a:lnTo>
                <a:lnTo>
                  <a:pt x="7888" y="45882"/>
                </a:lnTo>
                <a:lnTo>
                  <a:pt x="6990" y="44944"/>
                </a:lnTo>
                <a:lnTo>
                  <a:pt x="6131" y="43968"/>
                </a:lnTo>
                <a:lnTo>
                  <a:pt x="5350" y="42953"/>
                </a:lnTo>
                <a:lnTo>
                  <a:pt x="4608" y="41899"/>
                </a:lnTo>
                <a:lnTo>
                  <a:pt x="3905" y="40805"/>
                </a:lnTo>
                <a:lnTo>
                  <a:pt x="3242" y="39673"/>
                </a:lnTo>
                <a:lnTo>
                  <a:pt x="2656" y="38502"/>
                </a:lnTo>
                <a:lnTo>
                  <a:pt x="2109" y="37330"/>
                </a:lnTo>
                <a:lnTo>
                  <a:pt x="1641" y="36120"/>
                </a:lnTo>
                <a:lnTo>
                  <a:pt x="1211" y="34870"/>
                </a:lnTo>
                <a:lnTo>
                  <a:pt x="860" y="33582"/>
                </a:lnTo>
                <a:lnTo>
                  <a:pt x="547" y="32293"/>
                </a:lnTo>
                <a:lnTo>
                  <a:pt x="313" y="30965"/>
                </a:lnTo>
                <a:lnTo>
                  <a:pt x="157" y="29599"/>
                </a:lnTo>
                <a:lnTo>
                  <a:pt x="40" y="28232"/>
                </a:lnTo>
                <a:lnTo>
                  <a:pt x="1" y="26865"/>
                </a:lnTo>
                <a:lnTo>
                  <a:pt x="1" y="26865"/>
                </a:lnTo>
                <a:lnTo>
                  <a:pt x="40" y="25499"/>
                </a:lnTo>
                <a:lnTo>
                  <a:pt x="157" y="24132"/>
                </a:lnTo>
                <a:lnTo>
                  <a:pt x="313" y="22765"/>
                </a:lnTo>
                <a:lnTo>
                  <a:pt x="547" y="21438"/>
                </a:lnTo>
                <a:lnTo>
                  <a:pt x="860" y="20149"/>
                </a:lnTo>
                <a:lnTo>
                  <a:pt x="1211" y="18861"/>
                </a:lnTo>
                <a:lnTo>
                  <a:pt x="1641" y="17611"/>
                </a:lnTo>
                <a:lnTo>
                  <a:pt x="2109" y="16401"/>
                </a:lnTo>
                <a:lnTo>
                  <a:pt x="2656" y="15229"/>
                </a:lnTo>
                <a:lnTo>
                  <a:pt x="3242" y="14058"/>
                </a:lnTo>
                <a:lnTo>
                  <a:pt x="3905" y="12926"/>
                </a:lnTo>
                <a:lnTo>
                  <a:pt x="4608" y="11832"/>
                </a:lnTo>
                <a:lnTo>
                  <a:pt x="5350" y="10778"/>
                </a:lnTo>
                <a:lnTo>
                  <a:pt x="6131" y="9763"/>
                </a:lnTo>
                <a:lnTo>
                  <a:pt x="6990" y="8786"/>
                </a:lnTo>
                <a:lnTo>
                  <a:pt x="7888" y="7849"/>
                </a:lnTo>
                <a:lnTo>
                  <a:pt x="8825" y="6990"/>
                </a:lnTo>
                <a:lnTo>
                  <a:pt x="9762" y="6131"/>
                </a:lnTo>
                <a:lnTo>
                  <a:pt x="10778" y="5350"/>
                </a:lnTo>
                <a:lnTo>
                  <a:pt x="11832" y="4569"/>
                </a:lnTo>
                <a:lnTo>
                  <a:pt x="12925" y="3906"/>
                </a:lnTo>
                <a:lnTo>
                  <a:pt x="14058" y="3242"/>
                </a:lnTo>
                <a:lnTo>
                  <a:pt x="15229" y="2656"/>
                </a:lnTo>
                <a:lnTo>
                  <a:pt x="16401" y="2109"/>
                </a:lnTo>
                <a:lnTo>
                  <a:pt x="17650" y="1641"/>
                </a:lnTo>
                <a:lnTo>
                  <a:pt x="18900" y="1211"/>
                </a:lnTo>
                <a:lnTo>
                  <a:pt x="20149" y="860"/>
                </a:lnTo>
                <a:lnTo>
                  <a:pt x="21477" y="547"/>
                </a:lnTo>
                <a:lnTo>
                  <a:pt x="22765" y="313"/>
                </a:lnTo>
                <a:lnTo>
                  <a:pt x="24132" y="118"/>
                </a:lnTo>
                <a:lnTo>
                  <a:pt x="25499" y="40"/>
                </a:lnTo>
                <a:lnTo>
                  <a:pt x="26865" y="1"/>
                </a:lnTo>
                <a:lnTo>
                  <a:pt x="26865" y="1"/>
                </a:lnTo>
                <a:lnTo>
                  <a:pt x="28271" y="40"/>
                </a:lnTo>
                <a:lnTo>
                  <a:pt x="29638" y="118"/>
                </a:lnTo>
                <a:lnTo>
                  <a:pt x="30965" y="313"/>
                </a:lnTo>
                <a:lnTo>
                  <a:pt x="32293" y="547"/>
                </a:lnTo>
                <a:lnTo>
                  <a:pt x="33581" y="860"/>
                </a:lnTo>
                <a:lnTo>
                  <a:pt x="34870" y="1211"/>
                </a:lnTo>
                <a:lnTo>
                  <a:pt x="36120" y="1641"/>
                </a:lnTo>
                <a:lnTo>
                  <a:pt x="37330" y="2109"/>
                </a:lnTo>
                <a:lnTo>
                  <a:pt x="38501" y="2656"/>
                </a:lnTo>
                <a:lnTo>
                  <a:pt x="39673" y="3242"/>
                </a:lnTo>
                <a:lnTo>
                  <a:pt x="40805" y="3906"/>
                </a:lnTo>
                <a:lnTo>
                  <a:pt x="41899" y="4569"/>
                </a:lnTo>
                <a:lnTo>
                  <a:pt x="42953" y="5350"/>
                </a:lnTo>
                <a:lnTo>
                  <a:pt x="43968" y="6131"/>
                </a:lnTo>
                <a:lnTo>
                  <a:pt x="44944" y="6990"/>
                </a:lnTo>
                <a:lnTo>
                  <a:pt x="45881" y="7849"/>
                </a:lnTo>
                <a:lnTo>
                  <a:pt x="46780" y="8786"/>
                </a:lnTo>
                <a:lnTo>
                  <a:pt x="47600" y="9763"/>
                </a:lnTo>
                <a:lnTo>
                  <a:pt x="48420" y="10778"/>
                </a:lnTo>
                <a:lnTo>
                  <a:pt x="49161" y="11832"/>
                </a:lnTo>
                <a:lnTo>
                  <a:pt x="49864" y="12926"/>
                </a:lnTo>
                <a:lnTo>
                  <a:pt x="50489" y="14058"/>
                </a:lnTo>
                <a:lnTo>
                  <a:pt x="51075" y="15229"/>
                </a:lnTo>
                <a:lnTo>
                  <a:pt x="51621" y="16401"/>
                </a:lnTo>
                <a:lnTo>
                  <a:pt x="52129" y="17611"/>
                </a:lnTo>
                <a:lnTo>
                  <a:pt x="52520" y="18861"/>
                </a:lnTo>
                <a:lnTo>
                  <a:pt x="52910" y="20149"/>
                </a:lnTo>
                <a:lnTo>
                  <a:pt x="53183" y="21438"/>
                </a:lnTo>
                <a:lnTo>
                  <a:pt x="53418" y="22765"/>
                </a:lnTo>
                <a:lnTo>
                  <a:pt x="53613" y="24132"/>
                </a:lnTo>
                <a:lnTo>
                  <a:pt x="53691" y="25499"/>
                </a:lnTo>
                <a:lnTo>
                  <a:pt x="53730" y="26865"/>
                </a:lnTo>
                <a:lnTo>
                  <a:pt x="53730" y="26865"/>
                </a:lnTo>
                <a:close/>
              </a:path>
            </a:pathLst>
          </a:custGeom>
          <a:noFill/>
          <a:ln w="23425" cap="rnd" cmpd="sng">
            <a:solidFill>
              <a:srgbClr val="FF314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"/>
          <p:cNvSpPr txBox="1">
            <a:spLocks noGrp="1"/>
          </p:cNvSpPr>
          <p:nvPr>
            <p:ph type="title"/>
          </p:nvPr>
        </p:nvSpPr>
        <p:spPr>
          <a:xfrm>
            <a:off x="720000" y="2394113"/>
            <a:ext cx="3739200" cy="95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" name="Google Shape;50;p3"/>
          <p:cNvSpPr txBox="1">
            <a:spLocks noGrp="1"/>
          </p:cNvSpPr>
          <p:nvPr>
            <p:ph type="title" idx="2" hasCustomPrompt="1"/>
          </p:nvPr>
        </p:nvSpPr>
        <p:spPr>
          <a:xfrm>
            <a:off x="819350" y="1084213"/>
            <a:ext cx="1056900" cy="1061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3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1"/>
          </p:nvPr>
        </p:nvSpPr>
        <p:spPr>
          <a:xfrm>
            <a:off x="720000" y="3345888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grpSp>
        <p:nvGrpSpPr>
          <p:cNvPr id="173" name="Google Shape;173;p6"/>
          <p:cNvGrpSpPr/>
          <p:nvPr/>
        </p:nvGrpSpPr>
        <p:grpSpPr>
          <a:xfrm>
            <a:off x="7230635" y="826618"/>
            <a:ext cx="4287930" cy="3642388"/>
            <a:chOff x="4611450" y="3151300"/>
            <a:chExt cx="667725" cy="567200"/>
          </a:xfrm>
        </p:grpSpPr>
        <p:sp>
          <p:nvSpPr>
            <p:cNvPr id="174" name="Google Shape;174;p6"/>
            <p:cNvSpPr/>
            <p:nvPr/>
          </p:nvSpPr>
          <p:spPr>
            <a:xfrm>
              <a:off x="470320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1" y="1"/>
                  </a:moveTo>
                  <a:lnTo>
                    <a:pt x="1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478422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486427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494530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502632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510735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518837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4611450" y="363355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4611450" y="355252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4611450" y="347150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4611450" y="339047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4611450" y="331042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1"/>
                  </a:moveTo>
                  <a:lnTo>
                    <a:pt x="26709" y="1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4611450" y="322940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1"/>
                  </a:moveTo>
                  <a:lnTo>
                    <a:pt x="26709" y="1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" name="Google Shape;187;p6"/>
          <p:cNvGrpSpPr/>
          <p:nvPr/>
        </p:nvGrpSpPr>
        <p:grpSpPr>
          <a:xfrm>
            <a:off x="-2374565" y="826618"/>
            <a:ext cx="4287930" cy="3642388"/>
            <a:chOff x="4611450" y="3151300"/>
            <a:chExt cx="667725" cy="567200"/>
          </a:xfrm>
        </p:grpSpPr>
        <p:sp>
          <p:nvSpPr>
            <p:cNvPr id="188" name="Google Shape;188;p6"/>
            <p:cNvSpPr/>
            <p:nvPr/>
          </p:nvSpPr>
          <p:spPr>
            <a:xfrm>
              <a:off x="470320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1" y="1"/>
                  </a:moveTo>
                  <a:lnTo>
                    <a:pt x="1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478422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486427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494530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502632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6"/>
            <p:cNvSpPr/>
            <p:nvPr/>
          </p:nvSpPr>
          <p:spPr>
            <a:xfrm>
              <a:off x="510735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6"/>
            <p:cNvSpPr/>
            <p:nvPr/>
          </p:nvSpPr>
          <p:spPr>
            <a:xfrm>
              <a:off x="518837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4611450" y="363355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4611450" y="355252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4611450" y="347150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4611450" y="339047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4611450" y="331042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1"/>
                  </a:moveTo>
                  <a:lnTo>
                    <a:pt x="26709" y="1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4611450" y="322940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1"/>
                  </a:moveTo>
                  <a:lnTo>
                    <a:pt x="26709" y="1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1" name="Google Shape;201;p6"/>
          <p:cNvSpPr/>
          <p:nvPr/>
        </p:nvSpPr>
        <p:spPr>
          <a:xfrm flipH="1">
            <a:off x="-1633725" y="4247150"/>
            <a:ext cx="2148195" cy="2148195"/>
          </a:xfrm>
          <a:custGeom>
            <a:avLst/>
            <a:gdLst/>
            <a:ahLst/>
            <a:cxnLst/>
            <a:rect l="l" t="t" r="r" b="b"/>
            <a:pathLst>
              <a:path w="39478" h="39478" fill="none" extrusionOk="0">
                <a:moveTo>
                  <a:pt x="39477" y="19720"/>
                </a:moveTo>
                <a:lnTo>
                  <a:pt x="39477" y="19720"/>
                </a:lnTo>
                <a:lnTo>
                  <a:pt x="39438" y="20735"/>
                </a:lnTo>
                <a:lnTo>
                  <a:pt x="39360" y="21750"/>
                </a:lnTo>
                <a:lnTo>
                  <a:pt x="39243" y="22726"/>
                </a:lnTo>
                <a:lnTo>
                  <a:pt x="39087" y="23702"/>
                </a:lnTo>
                <a:lnTo>
                  <a:pt x="38853" y="24679"/>
                </a:lnTo>
                <a:lnTo>
                  <a:pt x="38579" y="25616"/>
                </a:lnTo>
                <a:lnTo>
                  <a:pt x="38267" y="26514"/>
                </a:lnTo>
                <a:lnTo>
                  <a:pt x="37915" y="27412"/>
                </a:lnTo>
                <a:lnTo>
                  <a:pt x="37525" y="28310"/>
                </a:lnTo>
                <a:lnTo>
                  <a:pt x="37095" y="29130"/>
                </a:lnTo>
                <a:lnTo>
                  <a:pt x="36627" y="29989"/>
                </a:lnTo>
                <a:lnTo>
                  <a:pt x="36119" y="30770"/>
                </a:lnTo>
                <a:lnTo>
                  <a:pt x="35573" y="31551"/>
                </a:lnTo>
                <a:lnTo>
                  <a:pt x="34987" y="32293"/>
                </a:lnTo>
                <a:lnTo>
                  <a:pt x="34362" y="32996"/>
                </a:lnTo>
                <a:lnTo>
                  <a:pt x="33698" y="33698"/>
                </a:lnTo>
                <a:lnTo>
                  <a:pt x="32995" y="34362"/>
                </a:lnTo>
                <a:lnTo>
                  <a:pt x="32293" y="34948"/>
                </a:lnTo>
                <a:lnTo>
                  <a:pt x="31551" y="35534"/>
                </a:lnTo>
                <a:lnTo>
                  <a:pt x="30770" y="36119"/>
                </a:lnTo>
                <a:lnTo>
                  <a:pt x="29989" y="36627"/>
                </a:lnTo>
                <a:lnTo>
                  <a:pt x="29130" y="37096"/>
                </a:lnTo>
                <a:lnTo>
                  <a:pt x="28310" y="37525"/>
                </a:lnTo>
                <a:lnTo>
                  <a:pt x="27412" y="37916"/>
                </a:lnTo>
                <a:lnTo>
                  <a:pt x="26514" y="38267"/>
                </a:lnTo>
                <a:lnTo>
                  <a:pt x="25615" y="38579"/>
                </a:lnTo>
                <a:lnTo>
                  <a:pt x="24678" y="38853"/>
                </a:lnTo>
                <a:lnTo>
                  <a:pt x="23702" y="39087"/>
                </a:lnTo>
                <a:lnTo>
                  <a:pt x="22765" y="39243"/>
                </a:lnTo>
                <a:lnTo>
                  <a:pt x="21750" y="39360"/>
                </a:lnTo>
                <a:lnTo>
                  <a:pt x="20774" y="39438"/>
                </a:lnTo>
                <a:lnTo>
                  <a:pt x="19758" y="39477"/>
                </a:lnTo>
                <a:lnTo>
                  <a:pt x="19758" y="39477"/>
                </a:lnTo>
                <a:lnTo>
                  <a:pt x="18743" y="39438"/>
                </a:lnTo>
                <a:lnTo>
                  <a:pt x="17728" y="39360"/>
                </a:lnTo>
                <a:lnTo>
                  <a:pt x="16752" y="39243"/>
                </a:lnTo>
                <a:lnTo>
                  <a:pt x="15776" y="39087"/>
                </a:lnTo>
                <a:lnTo>
                  <a:pt x="14799" y="38853"/>
                </a:lnTo>
                <a:lnTo>
                  <a:pt x="13862" y="38579"/>
                </a:lnTo>
                <a:lnTo>
                  <a:pt x="12964" y="38267"/>
                </a:lnTo>
                <a:lnTo>
                  <a:pt x="12066" y="37916"/>
                </a:lnTo>
                <a:lnTo>
                  <a:pt x="11168" y="37525"/>
                </a:lnTo>
                <a:lnTo>
                  <a:pt x="10348" y="37096"/>
                </a:lnTo>
                <a:lnTo>
                  <a:pt x="9489" y="36627"/>
                </a:lnTo>
                <a:lnTo>
                  <a:pt x="8708" y="36119"/>
                </a:lnTo>
                <a:lnTo>
                  <a:pt x="7927" y="35534"/>
                </a:lnTo>
                <a:lnTo>
                  <a:pt x="7185" y="34948"/>
                </a:lnTo>
                <a:lnTo>
                  <a:pt x="6482" y="34362"/>
                </a:lnTo>
                <a:lnTo>
                  <a:pt x="5779" y="33698"/>
                </a:lnTo>
                <a:lnTo>
                  <a:pt x="5116" y="32996"/>
                </a:lnTo>
                <a:lnTo>
                  <a:pt x="4530" y="32293"/>
                </a:lnTo>
                <a:lnTo>
                  <a:pt x="3905" y="31551"/>
                </a:lnTo>
                <a:lnTo>
                  <a:pt x="3358" y="30770"/>
                </a:lnTo>
                <a:lnTo>
                  <a:pt x="2851" y="29989"/>
                </a:lnTo>
                <a:lnTo>
                  <a:pt x="2382" y="29130"/>
                </a:lnTo>
                <a:lnTo>
                  <a:pt x="1953" y="28310"/>
                </a:lnTo>
                <a:lnTo>
                  <a:pt x="1562" y="27412"/>
                </a:lnTo>
                <a:lnTo>
                  <a:pt x="1211" y="26514"/>
                </a:lnTo>
                <a:lnTo>
                  <a:pt x="898" y="25616"/>
                </a:lnTo>
                <a:lnTo>
                  <a:pt x="625" y="24679"/>
                </a:lnTo>
                <a:lnTo>
                  <a:pt x="391" y="23702"/>
                </a:lnTo>
                <a:lnTo>
                  <a:pt x="235" y="22726"/>
                </a:lnTo>
                <a:lnTo>
                  <a:pt x="117" y="21750"/>
                </a:lnTo>
                <a:lnTo>
                  <a:pt x="39" y="20735"/>
                </a:lnTo>
                <a:lnTo>
                  <a:pt x="0" y="19720"/>
                </a:lnTo>
                <a:lnTo>
                  <a:pt x="0" y="19720"/>
                </a:lnTo>
                <a:lnTo>
                  <a:pt x="39" y="18704"/>
                </a:lnTo>
                <a:lnTo>
                  <a:pt x="117" y="17728"/>
                </a:lnTo>
                <a:lnTo>
                  <a:pt x="235" y="16713"/>
                </a:lnTo>
                <a:lnTo>
                  <a:pt x="391" y="15776"/>
                </a:lnTo>
                <a:lnTo>
                  <a:pt x="625" y="14800"/>
                </a:lnTo>
                <a:lnTo>
                  <a:pt x="898" y="13862"/>
                </a:lnTo>
                <a:lnTo>
                  <a:pt x="1211" y="12964"/>
                </a:lnTo>
                <a:lnTo>
                  <a:pt x="1562" y="12066"/>
                </a:lnTo>
                <a:lnTo>
                  <a:pt x="1953" y="11168"/>
                </a:lnTo>
                <a:lnTo>
                  <a:pt x="2382" y="10309"/>
                </a:lnTo>
                <a:lnTo>
                  <a:pt x="2851" y="9489"/>
                </a:lnTo>
                <a:lnTo>
                  <a:pt x="3358" y="8708"/>
                </a:lnTo>
                <a:lnTo>
                  <a:pt x="3905" y="7927"/>
                </a:lnTo>
                <a:lnTo>
                  <a:pt x="4530" y="7185"/>
                </a:lnTo>
                <a:lnTo>
                  <a:pt x="5116" y="6482"/>
                </a:lnTo>
                <a:lnTo>
                  <a:pt x="5779" y="5780"/>
                </a:lnTo>
                <a:lnTo>
                  <a:pt x="6482" y="5116"/>
                </a:lnTo>
                <a:lnTo>
                  <a:pt x="7185" y="4491"/>
                </a:lnTo>
                <a:lnTo>
                  <a:pt x="7927" y="3905"/>
                </a:lnTo>
                <a:lnTo>
                  <a:pt x="8708" y="3359"/>
                </a:lnTo>
                <a:lnTo>
                  <a:pt x="9489" y="2851"/>
                </a:lnTo>
                <a:lnTo>
                  <a:pt x="10348" y="2382"/>
                </a:lnTo>
                <a:lnTo>
                  <a:pt x="11168" y="1953"/>
                </a:lnTo>
                <a:lnTo>
                  <a:pt x="12066" y="1562"/>
                </a:lnTo>
                <a:lnTo>
                  <a:pt x="12964" y="1211"/>
                </a:lnTo>
                <a:lnTo>
                  <a:pt x="13862" y="899"/>
                </a:lnTo>
                <a:lnTo>
                  <a:pt x="14799" y="625"/>
                </a:lnTo>
                <a:lnTo>
                  <a:pt x="15776" y="391"/>
                </a:lnTo>
                <a:lnTo>
                  <a:pt x="16752" y="235"/>
                </a:lnTo>
                <a:lnTo>
                  <a:pt x="17728" y="118"/>
                </a:lnTo>
                <a:lnTo>
                  <a:pt x="18743" y="40"/>
                </a:lnTo>
                <a:lnTo>
                  <a:pt x="19758" y="1"/>
                </a:lnTo>
                <a:lnTo>
                  <a:pt x="19758" y="1"/>
                </a:lnTo>
                <a:lnTo>
                  <a:pt x="20774" y="40"/>
                </a:lnTo>
                <a:lnTo>
                  <a:pt x="21750" y="118"/>
                </a:lnTo>
                <a:lnTo>
                  <a:pt x="22765" y="235"/>
                </a:lnTo>
                <a:lnTo>
                  <a:pt x="23702" y="391"/>
                </a:lnTo>
                <a:lnTo>
                  <a:pt x="24678" y="625"/>
                </a:lnTo>
                <a:lnTo>
                  <a:pt x="25615" y="899"/>
                </a:lnTo>
                <a:lnTo>
                  <a:pt x="26514" y="1211"/>
                </a:lnTo>
                <a:lnTo>
                  <a:pt x="27412" y="1562"/>
                </a:lnTo>
                <a:lnTo>
                  <a:pt x="28310" y="1953"/>
                </a:lnTo>
                <a:lnTo>
                  <a:pt x="29130" y="2382"/>
                </a:lnTo>
                <a:lnTo>
                  <a:pt x="29989" y="2851"/>
                </a:lnTo>
                <a:lnTo>
                  <a:pt x="30770" y="3359"/>
                </a:lnTo>
                <a:lnTo>
                  <a:pt x="31551" y="3905"/>
                </a:lnTo>
                <a:lnTo>
                  <a:pt x="32293" y="4491"/>
                </a:lnTo>
                <a:lnTo>
                  <a:pt x="32995" y="5116"/>
                </a:lnTo>
                <a:lnTo>
                  <a:pt x="33698" y="5780"/>
                </a:lnTo>
                <a:lnTo>
                  <a:pt x="34362" y="6482"/>
                </a:lnTo>
                <a:lnTo>
                  <a:pt x="34987" y="7185"/>
                </a:lnTo>
                <a:lnTo>
                  <a:pt x="35573" y="7927"/>
                </a:lnTo>
                <a:lnTo>
                  <a:pt x="36119" y="8708"/>
                </a:lnTo>
                <a:lnTo>
                  <a:pt x="36627" y="9489"/>
                </a:lnTo>
                <a:lnTo>
                  <a:pt x="37095" y="10309"/>
                </a:lnTo>
                <a:lnTo>
                  <a:pt x="37525" y="11168"/>
                </a:lnTo>
                <a:lnTo>
                  <a:pt x="37915" y="12066"/>
                </a:lnTo>
                <a:lnTo>
                  <a:pt x="38267" y="12964"/>
                </a:lnTo>
                <a:lnTo>
                  <a:pt x="38579" y="13862"/>
                </a:lnTo>
                <a:lnTo>
                  <a:pt x="38853" y="14800"/>
                </a:lnTo>
                <a:lnTo>
                  <a:pt x="39087" y="15776"/>
                </a:lnTo>
                <a:lnTo>
                  <a:pt x="39243" y="16713"/>
                </a:lnTo>
                <a:lnTo>
                  <a:pt x="39360" y="17728"/>
                </a:lnTo>
                <a:lnTo>
                  <a:pt x="39438" y="18704"/>
                </a:lnTo>
                <a:lnTo>
                  <a:pt x="39477" y="19720"/>
                </a:lnTo>
                <a:lnTo>
                  <a:pt x="39477" y="19720"/>
                </a:lnTo>
                <a:close/>
              </a:path>
            </a:pathLst>
          </a:custGeom>
          <a:noFill/>
          <a:ln w="234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6"/>
          <p:cNvSpPr/>
          <p:nvPr/>
        </p:nvSpPr>
        <p:spPr>
          <a:xfrm flipH="1">
            <a:off x="8367144" y="-789298"/>
            <a:ext cx="1785851" cy="1785884"/>
          </a:xfrm>
          <a:custGeom>
            <a:avLst/>
            <a:gdLst/>
            <a:ahLst/>
            <a:cxnLst/>
            <a:rect l="l" t="t" r="r" b="b"/>
            <a:pathLst>
              <a:path w="53730" h="53731" fill="none" extrusionOk="0">
                <a:moveTo>
                  <a:pt x="53730" y="26865"/>
                </a:moveTo>
                <a:lnTo>
                  <a:pt x="53730" y="26865"/>
                </a:lnTo>
                <a:lnTo>
                  <a:pt x="53691" y="28232"/>
                </a:lnTo>
                <a:lnTo>
                  <a:pt x="53613" y="29599"/>
                </a:lnTo>
                <a:lnTo>
                  <a:pt x="53418" y="30965"/>
                </a:lnTo>
                <a:lnTo>
                  <a:pt x="53183" y="32293"/>
                </a:lnTo>
                <a:lnTo>
                  <a:pt x="52910" y="33582"/>
                </a:lnTo>
                <a:lnTo>
                  <a:pt x="52520" y="34870"/>
                </a:lnTo>
                <a:lnTo>
                  <a:pt x="52129" y="36120"/>
                </a:lnTo>
                <a:lnTo>
                  <a:pt x="51621" y="37330"/>
                </a:lnTo>
                <a:lnTo>
                  <a:pt x="51075" y="38502"/>
                </a:lnTo>
                <a:lnTo>
                  <a:pt x="50489" y="39673"/>
                </a:lnTo>
                <a:lnTo>
                  <a:pt x="49864" y="40805"/>
                </a:lnTo>
                <a:lnTo>
                  <a:pt x="49161" y="41899"/>
                </a:lnTo>
                <a:lnTo>
                  <a:pt x="48420" y="42953"/>
                </a:lnTo>
                <a:lnTo>
                  <a:pt x="47600" y="43968"/>
                </a:lnTo>
                <a:lnTo>
                  <a:pt x="46780" y="44944"/>
                </a:lnTo>
                <a:lnTo>
                  <a:pt x="45881" y="45882"/>
                </a:lnTo>
                <a:lnTo>
                  <a:pt x="44944" y="46741"/>
                </a:lnTo>
                <a:lnTo>
                  <a:pt x="43968" y="47600"/>
                </a:lnTo>
                <a:lnTo>
                  <a:pt x="42953" y="48381"/>
                </a:lnTo>
                <a:lnTo>
                  <a:pt x="41899" y="49161"/>
                </a:lnTo>
                <a:lnTo>
                  <a:pt x="40805" y="49825"/>
                </a:lnTo>
                <a:lnTo>
                  <a:pt x="39673" y="50489"/>
                </a:lnTo>
                <a:lnTo>
                  <a:pt x="38501" y="51075"/>
                </a:lnTo>
                <a:lnTo>
                  <a:pt x="37330" y="51621"/>
                </a:lnTo>
                <a:lnTo>
                  <a:pt x="36120" y="52090"/>
                </a:lnTo>
                <a:lnTo>
                  <a:pt x="34870" y="52520"/>
                </a:lnTo>
                <a:lnTo>
                  <a:pt x="33581" y="52871"/>
                </a:lnTo>
                <a:lnTo>
                  <a:pt x="32293" y="53183"/>
                </a:lnTo>
                <a:lnTo>
                  <a:pt x="30965" y="53418"/>
                </a:lnTo>
                <a:lnTo>
                  <a:pt x="29638" y="53613"/>
                </a:lnTo>
                <a:lnTo>
                  <a:pt x="28271" y="53691"/>
                </a:lnTo>
                <a:lnTo>
                  <a:pt x="26865" y="53730"/>
                </a:lnTo>
                <a:lnTo>
                  <a:pt x="26865" y="53730"/>
                </a:lnTo>
                <a:lnTo>
                  <a:pt x="25499" y="53691"/>
                </a:lnTo>
                <a:lnTo>
                  <a:pt x="24132" y="53613"/>
                </a:lnTo>
                <a:lnTo>
                  <a:pt x="22765" y="53418"/>
                </a:lnTo>
                <a:lnTo>
                  <a:pt x="21477" y="53183"/>
                </a:lnTo>
                <a:lnTo>
                  <a:pt x="20149" y="52871"/>
                </a:lnTo>
                <a:lnTo>
                  <a:pt x="18900" y="52520"/>
                </a:lnTo>
                <a:lnTo>
                  <a:pt x="17650" y="52090"/>
                </a:lnTo>
                <a:lnTo>
                  <a:pt x="16401" y="51621"/>
                </a:lnTo>
                <a:lnTo>
                  <a:pt x="15229" y="51075"/>
                </a:lnTo>
                <a:lnTo>
                  <a:pt x="14058" y="50489"/>
                </a:lnTo>
                <a:lnTo>
                  <a:pt x="12925" y="49825"/>
                </a:lnTo>
                <a:lnTo>
                  <a:pt x="11832" y="49161"/>
                </a:lnTo>
                <a:lnTo>
                  <a:pt x="10778" y="48381"/>
                </a:lnTo>
                <a:lnTo>
                  <a:pt x="9762" y="47600"/>
                </a:lnTo>
                <a:lnTo>
                  <a:pt x="8825" y="46741"/>
                </a:lnTo>
                <a:lnTo>
                  <a:pt x="7888" y="45882"/>
                </a:lnTo>
                <a:lnTo>
                  <a:pt x="6990" y="44944"/>
                </a:lnTo>
                <a:lnTo>
                  <a:pt x="6131" y="43968"/>
                </a:lnTo>
                <a:lnTo>
                  <a:pt x="5350" y="42953"/>
                </a:lnTo>
                <a:lnTo>
                  <a:pt x="4608" y="41899"/>
                </a:lnTo>
                <a:lnTo>
                  <a:pt x="3905" y="40805"/>
                </a:lnTo>
                <a:lnTo>
                  <a:pt x="3242" y="39673"/>
                </a:lnTo>
                <a:lnTo>
                  <a:pt x="2656" y="38502"/>
                </a:lnTo>
                <a:lnTo>
                  <a:pt x="2109" y="37330"/>
                </a:lnTo>
                <a:lnTo>
                  <a:pt x="1641" y="36120"/>
                </a:lnTo>
                <a:lnTo>
                  <a:pt x="1211" y="34870"/>
                </a:lnTo>
                <a:lnTo>
                  <a:pt x="860" y="33582"/>
                </a:lnTo>
                <a:lnTo>
                  <a:pt x="547" y="32293"/>
                </a:lnTo>
                <a:lnTo>
                  <a:pt x="313" y="30965"/>
                </a:lnTo>
                <a:lnTo>
                  <a:pt x="157" y="29599"/>
                </a:lnTo>
                <a:lnTo>
                  <a:pt x="40" y="28232"/>
                </a:lnTo>
                <a:lnTo>
                  <a:pt x="1" y="26865"/>
                </a:lnTo>
                <a:lnTo>
                  <a:pt x="1" y="26865"/>
                </a:lnTo>
                <a:lnTo>
                  <a:pt x="40" y="25499"/>
                </a:lnTo>
                <a:lnTo>
                  <a:pt x="157" y="24132"/>
                </a:lnTo>
                <a:lnTo>
                  <a:pt x="313" y="22765"/>
                </a:lnTo>
                <a:lnTo>
                  <a:pt x="547" y="21438"/>
                </a:lnTo>
                <a:lnTo>
                  <a:pt x="860" y="20149"/>
                </a:lnTo>
                <a:lnTo>
                  <a:pt x="1211" y="18861"/>
                </a:lnTo>
                <a:lnTo>
                  <a:pt x="1641" y="17611"/>
                </a:lnTo>
                <a:lnTo>
                  <a:pt x="2109" y="16401"/>
                </a:lnTo>
                <a:lnTo>
                  <a:pt x="2656" y="15229"/>
                </a:lnTo>
                <a:lnTo>
                  <a:pt x="3242" y="14058"/>
                </a:lnTo>
                <a:lnTo>
                  <a:pt x="3905" y="12926"/>
                </a:lnTo>
                <a:lnTo>
                  <a:pt x="4608" y="11832"/>
                </a:lnTo>
                <a:lnTo>
                  <a:pt x="5350" y="10778"/>
                </a:lnTo>
                <a:lnTo>
                  <a:pt x="6131" y="9763"/>
                </a:lnTo>
                <a:lnTo>
                  <a:pt x="6990" y="8786"/>
                </a:lnTo>
                <a:lnTo>
                  <a:pt x="7888" y="7849"/>
                </a:lnTo>
                <a:lnTo>
                  <a:pt x="8825" y="6990"/>
                </a:lnTo>
                <a:lnTo>
                  <a:pt x="9762" y="6131"/>
                </a:lnTo>
                <a:lnTo>
                  <a:pt x="10778" y="5350"/>
                </a:lnTo>
                <a:lnTo>
                  <a:pt x="11832" y="4569"/>
                </a:lnTo>
                <a:lnTo>
                  <a:pt x="12925" y="3906"/>
                </a:lnTo>
                <a:lnTo>
                  <a:pt x="14058" y="3242"/>
                </a:lnTo>
                <a:lnTo>
                  <a:pt x="15229" y="2656"/>
                </a:lnTo>
                <a:lnTo>
                  <a:pt x="16401" y="2109"/>
                </a:lnTo>
                <a:lnTo>
                  <a:pt x="17650" y="1641"/>
                </a:lnTo>
                <a:lnTo>
                  <a:pt x="18900" y="1211"/>
                </a:lnTo>
                <a:lnTo>
                  <a:pt x="20149" y="860"/>
                </a:lnTo>
                <a:lnTo>
                  <a:pt x="21477" y="547"/>
                </a:lnTo>
                <a:lnTo>
                  <a:pt x="22765" y="313"/>
                </a:lnTo>
                <a:lnTo>
                  <a:pt x="24132" y="118"/>
                </a:lnTo>
                <a:lnTo>
                  <a:pt x="25499" y="40"/>
                </a:lnTo>
                <a:lnTo>
                  <a:pt x="26865" y="1"/>
                </a:lnTo>
                <a:lnTo>
                  <a:pt x="26865" y="1"/>
                </a:lnTo>
                <a:lnTo>
                  <a:pt x="28271" y="40"/>
                </a:lnTo>
                <a:lnTo>
                  <a:pt x="29638" y="118"/>
                </a:lnTo>
                <a:lnTo>
                  <a:pt x="30965" y="313"/>
                </a:lnTo>
                <a:lnTo>
                  <a:pt x="32293" y="547"/>
                </a:lnTo>
                <a:lnTo>
                  <a:pt x="33581" y="860"/>
                </a:lnTo>
                <a:lnTo>
                  <a:pt x="34870" y="1211"/>
                </a:lnTo>
                <a:lnTo>
                  <a:pt x="36120" y="1641"/>
                </a:lnTo>
                <a:lnTo>
                  <a:pt x="37330" y="2109"/>
                </a:lnTo>
                <a:lnTo>
                  <a:pt x="38501" y="2656"/>
                </a:lnTo>
                <a:lnTo>
                  <a:pt x="39673" y="3242"/>
                </a:lnTo>
                <a:lnTo>
                  <a:pt x="40805" y="3906"/>
                </a:lnTo>
                <a:lnTo>
                  <a:pt x="41899" y="4569"/>
                </a:lnTo>
                <a:lnTo>
                  <a:pt x="42953" y="5350"/>
                </a:lnTo>
                <a:lnTo>
                  <a:pt x="43968" y="6131"/>
                </a:lnTo>
                <a:lnTo>
                  <a:pt x="44944" y="6990"/>
                </a:lnTo>
                <a:lnTo>
                  <a:pt x="45881" y="7849"/>
                </a:lnTo>
                <a:lnTo>
                  <a:pt x="46780" y="8786"/>
                </a:lnTo>
                <a:lnTo>
                  <a:pt x="47600" y="9763"/>
                </a:lnTo>
                <a:lnTo>
                  <a:pt x="48420" y="10778"/>
                </a:lnTo>
                <a:lnTo>
                  <a:pt x="49161" y="11832"/>
                </a:lnTo>
                <a:lnTo>
                  <a:pt x="49864" y="12926"/>
                </a:lnTo>
                <a:lnTo>
                  <a:pt x="50489" y="14058"/>
                </a:lnTo>
                <a:lnTo>
                  <a:pt x="51075" y="15229"/>
                </a:lnTo>
                <a:lnTo>
                  <a:pt x="51621" y="16401"/>
                </a:lnTo>
                <a:lnTo>
                  <a:pt x="52129" y="17611"/>
                </a:lnTo>
                <a:lnTo>
                  <a:pt x="52520" y="18861"/>
                </a:lnTo>
                <a:lnTo>
                  <a:pt x="52910" y="20149"/>
                </a:lnTo>
                <a:lnTo>
                  <a:pt x="53183" y="21438"/>
                </a:lnTo>
                <a:lnTo>
                  <a:pt x="53418" y="22765"/>
                </a:lnTo>
                <a:lnTo>
                  <a:pt x="53613" y="24132"/>
                </a:lnTo>
                <a:lnTo>
                  <a:pt x="53691" y="25499"/>
                </a:lnTo>
                <a:lnTo>
                  <a:pt x="53730" y="26865"/>
                </a:lnTo>
                <a:lnTo>
                  <a:pt x="53730" y="26865"/>
                </a:lnTo>
                <a:close/>
              </a:path>
            </a:pathLst>
          </a:custGeom>
          <a:noFill/>
          <a:ln w="23425" cap="rnd" cmpd="sng">
            <a:solidFill>
              <a:srgbClr val="FF314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"/>
          <p:cNvSpPr/>
          <p:nvPr/>
        </p:nvSpPr>
        <p:spPr>
          <a:xfrm flipH="1">
            <a:off x="8070742" y="230450"/>
            <a:ext cx="786451" cy="787280"/>
          </a:xfrm>
          <a:custGeom>
            <a:avLst/>
            <a:gdLst/>
            <a:ahLst/>
            <a:cxnLst/>
            <a:rect l="l" t="t" r="r" b="b"/>
            <a:pathLst>
              <a:path w="36979" h="37018" extrusionOk="0">
                <a:moveTo>
                  <a:pt x="18509" y="1"/>
                </a:moveTo>
                <a:lnTo>
                  <a:pt x="17533" y="40"/>
                </a:lnTo>
                <a:lnTo>
                  <a:pt x="16595" y="118"/>
                </a:lnTo>
                <a:lnTo>
                  <a:pt x="15697" y="235"/>
                </a:lnTo>
                <a:lnTo>
                  <a:pt x="14760" y="391"/>
                </a:lnTo>
                <a:lnTo>
                  <a:pt x="13862" y="586"/>
                </a:lnTo>
                <a:lnTo>
                  <a:pt x="13003" y="860"/>
                </a:lnTo>
                <a:lnTo>
                  <a:pt x="12144" y="1133"/>
                </a:lnTo>
                <a:lnTo>
                  <a:pt x="11285" y="1484"/>
                </a:lnTo>
                <a:lnTo>
                  <a:pt x="10465" y="1836"/>
                </a:lnTo>
                <a:lnTo>
                  <a:pt x="9684" y="2265"/>
                </a:lnTo>
                <a:lnTo>
                  <a:pt x="8903" y="2695"/>
                </a:lnTo>
                <a:lnTo>
                  <a:pt x="8161" y="3163"/>
                </a:lnTo>
                <a:lnTo>
                  <a:pt x="7419" y="3671"/>
                </a:lnTo>
                <a:lnTo>
                  <a:pt x="6755" y="4257"/>
                </a:lnTo>
                <a:lnTo>
                  <a:pt x="6053" y="4803"/>
                </a:lnTo>
                <a:lnTo>
                  <a:pt x="5428" y="5428"/>
                </a:lnTo>
                <a:lnTo>
                  <a:pt x="4803" y="6092"/>
                </a:lnTo>
                <a:lnTo>
                  <a:pt x="4217" y="6756"/>
                </a:lnTo>
                <a:lnTo>
                  <a:pt x="3671" y="7459"/>
                </a:lnTo>
                <a:lnTo>
                  <a:pt x="3163" y="8162"/>
                </a:lnTo>
                <a:lnTo>
                  <a:pt x="2695" y="8903"/>
                </a:lnTo>
                <a:lnTo>
                  <a:pt x="2226" y="9684"/>
                </a:lnTo>
                <a:lnTo>
                  <a:pt x="1836" y="10504"/>
                </a:lnTo>
                <a:lnTo>
                  <a:pt x="1445" y="11324"/>
                </a:lnTo>
                <a:lnTo>
                  <a:pt x="1133" y="12144"/>
                </a:lnTo>
                <a:lnTo>
                  <a:pt x="820" y="13003"/>
                </a:lnTo>
                <a:lnTo>
                  <a:pt x="586" y="13901"/>
                </a:lnTo>
                <a:lnTo>
                  <a:pt x="391" y="14800"/>
                </a:lnTo>
                <a:lnTo>
                  <a:pt x="235" y="15698"/>
                </a:lnTo>
                <a:lnTo>
                  <a:pt x="117" y="16635"/>
                </a:lnTo>
                <a:lnTo>
                  <a:pt x="39" y="17572"/>
                </a:lnTo>
                <a:lnTo>
                  <a:pt x="0" y="18509"/>
                </a:lnTo>
                <a:lnTo>
                  <a:pt x="39" y="19446"/>
                </a:lnTo>
                <a:lnTo>
                  <a:pt x="117" y="20383"/>
                </a:lnTo>
                <a:lnTo>
                  <a:pt x="235" y="21320"/>
                </a:lnTo>
                <a:lnTo>
                  <a:pt x="391" y="22219"/>
                </a:lnTo>
                <a:lnTo>
                  <a:pt x="586" y="23117"/>
                </a:lnTo>
                <a:lnTo>
                  <a:pt x="820" y="24015"/>
                </a:lnTo>
                <a:lnTo>
                  <a:pt x="1133" y="24874"/>
                </a:lnTo>
                <a:lnTo>
                  <a:pt x="1445" y="25694"/>
                </a:lnTo>
                <a:lnTo>
                  <a:pt x="1836" y="26514"/>
                </a:lnTo>
                <a:lnTo>
                  <a:pt x="2226" y="27334"/>
                </a:lnTo>
                <a:lnTo>
                  <a:pt x="2695" y="28115"/>
                </a:lnTo>
                <a:lnTo>
                  <a:pt x="3163" y="28857"/>
                </a:lnTo>
                <a:lnTo>
                  <a:pt x="3671" y="29559"/>
                </a:lnTo>
                <a:lnTo>
                  <a:pt x="4217" y="30262"/>
                </a:lnTo>
                <a:lnTo>
                  <a:pt x="4803" y="30926"/>
                </a:lnTo>
                <a:lnTo>
                  <a:pt x="5428" y="31590"/>
                </a:lnTo>
                <a:lnTo>
                  <a:pt x="6053" y="32215"/>
                </a:lnTo>
                <a:lnTo>
                  <a:pt x="6755" y="32761"/>
                </a:lnTo>
                <a:lnTo>
                  <a:pt x="7419" y="33347"/>
                </a:lnTo>
                <a:lnTo>
                  <a:pt x="8161" y="33855"/>
                </a:lnTo>
                <a:lnTo>
                  <a:pt x="8903" y="34323"/>
                </a:lnTo>
                <a:lnTo>
                  <a:pt x="9684" y="34753"/>
                </a:lnTo>
                <a:lnTo>
                  <a:pt x="10465" y="35182"/>
                </a:lnTo>
                <a:lnTo>
                  <a:pt x="11285" y="35534"/>
                </a:lnTo>
                <a:lnTo>
                  <a:pt x="12144" y="35885"/>
                </a:lnTo>
                <a:lnTo>
                  <a:pt x="13003" y="36158"/>
                </a:lnTo>
                <a:lnTo>
                  <a:pt x="13862" y="36432"/>
                </a:lnTo>
                <a:lnTo>
                  <a:pt x="14760" y="36627"/>
                </a:lnTo>
                <a:lnTo>
                  <a:pt x="15697" y="36783"/>
                </a:lnTo>
                <a:lnTo>
                  <a:pt x="16595" y="36900"/>
                </a:lnTo>
                <a:lnTo>
                  <a:pt x="17533" y="36978"/>
                </a:lnTo>
                <a:lnTo>
                  <a:pt x="18509" y="37018"/>
                </a:lnTo>
                <a:lnTo>
                  <a:pt x="19446" y="36978"/>
                </a:lnTo>
                <a:lnTo>
                  <a:pt x="20383" y="36900"/>
                </a:lnTo>
                <a:lnTo>
                  <a:pt x="21320" y="36783"/>
                </a:lnTo>
                <a:lnTo>
                  <a:pt x="22218" y="36627"/>
                </a:lnTo>
                <a:lnTo>
                  <a:pt x="23116" y="36432"/>
                </a:lnTo>
                <a:lnTo>
                  <a:pt x="24015" y="36158"/>
                </a:lnTo>
                <a:lnTo>
                  <a:pt x="24874" y="35885"/>
                </a:lnTo>
                <a:lnTo>
                  <a:pt x="25694" y="35534"/>
                </a:lnTo>
                <a:lnTo>
                  <a:pt x="26514" y="35182"/>
                </a:lnTo>
                <a:lnTo>
                  <a:pt x="27334" y="34753"/>
                </a:lnTo>
                <a:lnTo>
                  <a:pt x="28075" y="34323"/>
                </a:lnTo>
                <a:lnTo>
                  <a:pt x="28856" y="33855"/>
                </a:lnTo>
                <a:lnTo>
                  <a:pt x="29559" y="33347"/>
                </a:lnTo>
                <a:lnTo>
                  <a:pt x="30262" y="32761"/>
                </a:lnTo>
                <a:lnTo>
                  <a:pt x="30926" y="32215"/>
                </a:lnTo>
                <a:lnTo>
                  <a:pt x="31590" y="31590"/>
                </a:lnTo>
                <a:lnTo>
                  <a:pt x="32175" y="30926"/>
                </a:lnTo>
                <a:lnTo>
                  <a:pt x="32761" y="30262"/>
                </a:lnTo>
                <a:lnTo>
                  <a:pt x="33308" y="29559"/>
                </a:lnTo>
                <a:lnTo>
                  <a:pt x="33855" y="28857"/>
                </a:lnTo>
                <a:lnTo>
                  <a:pt x="34323" y="28115"/>
                </a:lnTo>
                <a:lnTo>
                  <a:pt x="34753" y="27334"/>
                </a:lnTo>
                <a:lnTo>
                  <a:pt x="35182" y="26514"/>
                </a:lnTo>
                <a:lnTo>
                  <a:pt x="35534" y="25694"/>
                </a:lnTo>
                <a:lnTo>
                  <a:pt x="35885" y="24874"/>
                </a:lnTo>
                <a:lnTo>
                  <a:pt x="36158" y="24015"/>
                </a:lnTo>
                <a:lnTo>
                  <a:pt x="36432" y="23117"/>
                </a:lnTo>
                <a:lnTo>
                  <a:pt x="36627" y="22219"/>
                </a:lnTo>
                <a:lnTo>
                  <a:pt x="36783" y="21320"/>
                </a:lnTo>
                <a:lnTo>
                  <a:pt x="36900" y="20383"/>
                </a:lnTo>
                <a:lnTo>
                  <a:pt x="36978" y="19446"/>
                </a:lnTo>
                <a:lnTo>
                  <a:pt x="36978" y="18509"/>
                </a:lnTo>
                <a:lnTo>
                  <a:pt x="36978" y="17572"/>
                </a:lnTo>
                <a:lnTo>
                  <a:pt x="36900" y="16635"/>
                </a:lnTo>
                <a:lnTo>
                  <a:pt x="36783" y="15698"/>
                </a:lnTo>
                <a:lnTo>
                  <a:pt x="36627" y="14800"/>
                </a:lnTo>
                <a:lnTo>
                  <a:pt x="36432" y="13901"/>
                </a:lnTo>
                <a:lnTo>
                  <a:pt x="36158" y="13003"/>
                </a:lnTo>
                <a:lnTo>
                  <a:pt x="35885" y="12144"/>
                </a:lnTo>
                <a:lnTo>
                  <a:pt x="35534" y="11324"/>
                </a:lnTo>
                <a:lnTo>
                  <a:pt x="35182" y="10504"/>
                </a:lnTo>
                <a:lnTo>
                  <a:pt x="34753" y="9684"/>
                </a:lnTo>
                <a:lnTo>
                  <a:pt x="34323" y="8903"/>
                </a:lnTo>
                <a:lnTo>
                  <a:pt x="33855" y="8162"/>
                </a:lnTo>
                <a:lnTo>
                  <a:pt x="33308" y="7459"/>
                </a:lnTo>
                <a:lnTo>
                  <a:pt x="32761" y="6756"/>
                </a:lnTo>
                <a:lnTo>
                  <a:pt x="32175" y="6092"/>
                </a:lnTo>
                <a:lnTo>
                  <a:pt x="31590" y="5428"/>
                </a:lnTo>
                <a:lnTo>
                  <a:pt x="30926" y="4803"/>
                </a:lnTo>
                <a:lnTo>
                  <a:pt x="30262" y="4257"/>
                </a:lnTo>
                <a:lnTo>
                  <a:pt x="29559" y="3671"/>
                </a:lnTo>
                <a:lnTo>
                  <a:pt x="28856" y="3163"/>
                </a:lnTo>
                <a:lnTo>
                  <a:pt x="28075" y="2695"/>
                </a:lnTo>
                <a:lnTo>
                  <a:pt x="27334" y="2265"/>
                </a:lnTo>
                <a:lnTo>
                  <a:pt x="26514" y="1836"/>
                </a:lnTo>
                <a:lnTo>
                  <a:pt x="25694" y="1484"/>
                </a:lnTo>
                <a:lnTo>
                  <a:pt x="24874" y="1133"/>
                </a:lnTo>
                <a:lnTo>
                  <a:pt x="24015" y="860"/>
                </a:lnTo>
                <a:lnTo>
                  <a:pt x="23116" y="586"/>
                </a:lnTo>
                <a:lnTo>
                  <a:pt x="22218" y="391"/>
                </a:lnTo>
                <a:lnTo>
                  <a:pt x="21320" y="235"/>
                </a:lnTo>
                <a:lnTo>
                  <a:pt x="20383" y="118"/>
                </a:lnTo>
                <a:lnTo>
                  <a:pt x="19446" y="40"/>
                </a:lnTo>
                <a:lnTo>
                  <a:pt x="18509" y="1"/>
                </a:lnTo>
                <a:close/>
              </a:path>
            </a:pathLst>
          </a:custGeom>
          <a:solidFill>
            <a:srgbClr val="FFB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4" name="Google Shape;204;p6"/>
          <p:cNvGrpSpPr/>
          <p:nvPr/>
        </p:nvGrpSpPr>
        <p:grpSpPr>
          <a:xfrm>
            <a:off x="359957" y="-418499"/>
            <a:ext cx="1051274" cy="787312"/>
            <a:chOff x="3585475" y="1537675"/>
            <a:chExt cx="649175" cy="486175"/>
          </a:xfrm>
        </p:grpSpPr>
        <p:sp>
          <p:nvSpPr>
            <p:cNvPr id="205" name="Google Shape;205;p6"/>
            <p:cNvSpPr/>
            <p:nvPr/>
          </p:nvSpPr>
          <p:spPr>
            <a:xfrm>
              <a:off x="35854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35854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1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35854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35854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1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03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1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3739700" y="1992575"/>
              <a:ext cx="30300" cy="31275"/>
            </a:xfrm>
            <a:custGeom>
              <a:avLst/>
              <a:gdLst/>
              <a:ahLst/>
              <a:cxnLst/>
              <a:rect l="l" t="t" r="r" b="b"/>
              <a:pathLst>
                <a:path w="1212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3739700" y="18412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3739700" y="1688975"/>
              <a:ext cx="30300" cy="30300"/>
            </a:xfrm>
            <a:custGeom>
              <a:avLst/>
              <a:gdLst/>
              <a:ahLst/>
              <a:cxnLst/>
              <a:rect l="l" t="t" r="r" b="b"/>
              <a:pathLst>
                <a:path w="1212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3739700" y="15376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2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389492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389492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389492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389492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4049150" y="1992575"/>
              <a:ext cx="31275" cy="31275"/>
            </a:xfrm>
            <a:custGeom>
              <a:avLst/>
              <a:gdLst/>
              <a:ahLst/>
              <a:cxnLst/>
              <a:rect l="l" t="t" r="r" b="b"/>
              <a:pathLst>
                <a:path w="1251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50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4049150" y="18412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4049150" y="1688975"/>
              <a:ext cx="31275" cy="30300"/>
            </a:xfrm>
            <a:custGeom>
              <a:avLst/>
              <a:gdLst/>
              <a:ahLst/>
              <a:cxnLst/>
              <a:rect l="l" t="t" r="r" b="b"/>
              <a:pathLst>
                <a:path w="1251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50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4049150" y="15376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3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42043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42043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42043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42043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59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" name="Google Shape;225;p6"/>
          <p:cNvGrpSpPr/>
          <p:nvPr/>
        </p:nvGrpSpPr>
        <p:grpSpPr>
          <a:xfrm>
            <a:off x="7633694" y="4775189"/>
            <a:ext cx="1051274" cy="787312"/>
            <a:chOff x="3585475" y="1537675"/>
            <a:chExt cx="649175" cy="486175"/>
          </a:xfrm>
        </p:grpSpPr>
        <p:sp>
          <p:nvSpPr>
            <p:cNvPr id="226" name="Google Shape;226;p6"/>
            <p:cNvSpPr/>
            <p:nvPr/>
          </p:nvSpPr>
          <p:spPr>
            <a:xfrm>
              <a:off x="35854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35854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1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35854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35854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1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03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1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3739700" y="1992575"/>
              <a:ext cx="30300" cy="31275"/>
            </a:xfrm>
            <a:custGeom>
              <a:avLst/>
              <a:gdLst/>
              <a:ahLst/>
              <a:cxnLst/>
              <a:rect l="l" t="t" r="r" b="b"/>
              <a:pathLst>
                <a:path w="1212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3739700" y="18412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3739700" y="1688975"/>
              <a:ext cx="30300" cy="30300"/>
            </a:xfrm>
            <a:custGeom>
              <a:avLst/>
              <a:gdLst/>
              <a:ahLst/>
              <a:cxnLst/>
              <a:rect l="l" t="t" r="r" b="b"/>
              <a:pathLst>
                <a:path w="1212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3739700" y="15376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2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389492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389492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389492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389492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4049150" y="1992575"/>
              <a:ext cx="31275" cy="31275"/>
            </a:xfrm>
            <a:custGeom>
              <a:avLst/>
              <a:gdLst/>
              <a:ahLst/>
              <a:cxnLst/>
              <a:rect l="l" t="t" r="r" b="b"/>
              <a:pathLst>
                <a:path w="1251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50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4049150" y="18412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4049150" y="1688975"/>
              <a:ext cx="31275" cy="30300"/>
            </a:xfrm>
            <a:custGeom>
              <a:avLst/>
              <a:gdLst/>
              <a:ahLst/>
              <a:cxnLst/>
              <a:rect l="l" t="t" r="r" b="b"/>
              <a:pathLst>
                <a:path w="1251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50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4049150" y="15376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3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42043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42043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42043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6"/>
            <p:cNvSpPr/>
            <p:nvPr/>
          </p:nvSpPr>
          <p:spPr>
            <a:xfrm>
              <a:off x="42043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59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13"/>
          <p:cNvSpPr txBox="1">
            <a:spLocks noGrp="1"/>
          </p:cNvSpPr>
          <p:nvPr>
            <p:ph type="title" idx="2"/>
          </p:nvPr>
        </p:nvSpPr>
        <p:spPr>
          <a:xfrm>
            <a:off x="2069628" y="1627200"/>
            <a:ext cx="278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27" name="Google Shape;527;p13"/>
          <p:cNvSpPr txBox="1">
            <a:spLocks noGrp="1"/>
          </p:cNvSpPr>
          <p:nvPr>
            <p:ph type="subTitle" idx="1"/>
          </p:nvPr>
        </p:nvSpPr>
        <p:spPr>
          <a:xfrm>
            <a:off x="2069613" y="2154888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13"/>
          <p:cNvSpPr txBox="1">
            <a:spLocks noGrp="1"/>
          </p:cNvSpPr>
          <p:nvPr>
            <p:ph type="title" idx="3"/>
          </p:nvPr>
        </p:nvSpPr>
        <p:spPr>
          <a:xfrm>
            <a:off x="5618175" y="1627200"/>
            <a:ext cx="278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29" name="Google Shape;529;p13"/>
          <p:cNvSpPr txBox="1">
            <a:spLocks noGrp="1"/>
          </p:cNvSpPr>
          <p:nvPr>
            <p:ph type="subTitle" idx="4"/>
          </p:nvPr>
        </p:nvSpPr>
        <p:spPr>
          <a:xfrm>
            <a:off x="5618183" y="2154888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13"/>
          <p:cNvSpPr txBox="1">
            <a:spLocks noGrp="1"/>
          </p:cNvSpPr>
          <p:nvPr>
            <p:ph type="title" idx="5"/>
          </p:nvPr>
        </p:nvSpPr>
        <p:spPr>
          <a:xfrm>
            <a:off x="2069628" y="3141552"/>
            <a:ext cx="278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31" name="Google Shape;531;p13"/>
          <p:cNvSpPr txBox="1">
            <a:spLocks noGrp="1"/>
          </p:cNvSpPr>
          <p:nvPr>
            <p:ph type="subTitle" idx="6"/>
          </p:nvPr>
        </p:nvSpPr>
        <p:spPr>
          <a:xfrm>
            <a:off x="2069613" y="3669262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13"/>
          <p:cNvSpPr txBox="1">
            <a:spLocks noGrp="1"/>
          </p:cNvSpPr>
          <p:nvPr>
            <p:ph type="title" idx="7"/>
          </p:nvPr>
        </p:nvSpPr>
        <p:spPr>
          <a:xfrm>
            <a:off x="5618174" y="3141552"/>
            <a:ext cx="278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33" name="Google Shape;533;p13"/>
          <p:cNvSpPr txBox="1">
            <a:spLocks noGrp="1"/>
          </p:cNvSpPr>
          <p:nvPr>
            <p:ph type="subTitle" idx="8"/>
          </p:nvPr>
        </p:nvSpPr>
        <p:spPr>
          <a:xfrm>
            <a:off x="5618183" y="3669262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3"/>
          <p:cNvSpPr txBox="1">
            <a:spLocks noGrp="1"/>
          </p:cNvSpPr>
          <p:nvPr>
            <p:ph type="title" idx="9" hasCustomPrompt="1"/>
          </p:nvPr>
        </p:nvSpPr>
        <p:spPr>
          <a:xfrm>
            <a:off x="874125" y="1644072"/>
            <a:ext cx="1048200" cy="1048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35" name="Google Shape;535;p13"/>
          <p:cNvSpPr txBox="1">
            <a:spLocks noGrp="1"/>
          </p:cNvSpPr>
          <p:nvPr>
            <p:ph type="title" idx="13" hasCustomPrompt="1"/>
          </p:nvPr>
        </p:nvSpPr>
        <p:spPr>
          <a:xfrm>
            <a:off x="874125" y="3153175"/>
            <a:ext cx="1048200" cy="1048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36" name="Google Shape;536;p13"/>
          <p:cNvSpPr txBox="1">
            <a:spLocks noGrp="1"/>
          </p:cNvSpPr>
          <p:nvPr>
            <p:ph type="title" idx="14" hasCustomPrompt="1"/>
          </p:nvPr>
        </p:nvSpPr>
        <p:spPr>
          <a:xfrm>
            <a:off x="4419500" y="1644072"/>
            <a:ext cx="1048200" cy="104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37" name="Google Shape;537;p13"/>
          <p:cNvSpPr txBox="1">
            <a:spLocks noGrp="1"/>
          </p:cNvSpPr>
          <p:nvPr>
            <p:ph type="title" idx="15" hasCustomPrompt="1"/>
          </p:nvPr>
        </p:nvSpPr>
        <p:spPr>
          <a:xfrm>
            <a:off x="4419500" y="3145774"/>
            <a:ext cx="1048200" cy="1048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grpSp>
        <p:nvGrpSpPr>
          <p:cNvPr id="538" name="Google Shape;538;p13"/>
          <p:cNvGrpSpPr/>
          <p:nvPr/>
        </p:nvGrpSpPr>
        <p:grpSpPr>
          <a:xfrm>
            <a:off x="2399960" y="1283818"/>
            <a:ext cx="4287930" cy="3642388"/>
            <a:chOff x="4611450" y="3151300"/>
            <a:chExt cx="667725" cy="567200"/>
          </a:xfrm>
        </p:grpSpPr>
        <p:sp>
          <p:nvSpPr>
            <p:cNvPr id="539" name="Google Shape;539;p13"/>
            <p:cNvSpPr/>
            <p:nvPr/>
          </p:nvSpPr>
          <p:spPr>
            <a:xfrm>
              <a:off x="470320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1" y="1"/>
                  </a:moveTo>
                  <a:lnTo>
                    <a:pt x="1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478422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3"/>
            <p:cNvSpPr/>
            <p:nvPr/>
          </p:nvSpPr>
          <p:spPr>
            <a:xfrm>
              <a:off x="486427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3"/>
            <p:cNvSpPr/>
            <p:nvPr/>
          </p:nvSpPr>
          <p:spPr>
            <a:xfrm>
              <a:off x="494530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502632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510735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518837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4611450" y="363355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4611450" y="355252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4611450" y="347150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4611450" y="339047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4611450" y="331042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1"/>
                  </a:moveTo>
                  <a:lnTo>
                    <a:pt x="26709" y="1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4611450" y="322940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1"/>
                  </a:moveTo>
                  <a:lnTo>
                    <a:pt x="26709" y="1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2" name="Google Shape;552;p13"/>
          <p:cNvSpPr/>
          <p:nvPr/>
        </p:nvSpPr>
        <p:spPr>
          <a:xfrm>
            <a:off x="8378961" y="2680800"/>
            <a:ext cx="2785365" cy="2785308"/>
          </a:xfrm>
          <a:custGeom>
            <a:avLst/>
            <a:gdLst/>
            <a:ahLst/>
            <a:cxnLst/>
            <a:rect l="l" t="t" r="r" b="b"/>
            <a:pathLst>
              <a:path w="48967" h="48966" extrusionOk="0">
                <a:moveTo>
                  <a:pt x="24484" y="0"/>
                </a:moveTo>
                <a:lnTo>
                  <a:pt x="23234" y="39"/>
                </a:lnTo>
                <a:lnTo>
                  <a:pt x="21985" y="117"/>
                </a:lnTo>
                <a:lnTo>
                  <a:pt x="20774" y="274"/>
                </a:lnTo>
                <a:lnTo>
                  <a:pt x="19564" y="508"/>
                </a:lnTo>
                <a:lnTo>
                  <a:pt x="18392" y="781"/>
                </a:lnTo>
                <a:lnTo>
                  <a:pt x="17221" y="1094"/>
                </a:lnTo>
                <a:lnTo>
                  <a:pt x="16088" y="1484"/>
                </a:lnTo>
                <a:lnTo>
                  <a:pt x="14956" y="1914"/>
                </a:lnTo>
                <a:lnTo>
                  <a:pt x="13902" y="2421"/>
                </a:lnTo>
                <a:lnTo>
                  <a:pt x="12848" y="2968"/>
                </a:lnTo>
                <a:lnTo>
                  <a:pt x="11793" y="3554"/>
                </a:lnTo>
                <a:lnTo>
                  <a:pt x="10817" y="4178"/>
                </a:lnTo>
                <a:lnTo>
                  <a:pt x="9841" y="4881"/>
                </a:lnTo>
                <a:lnTo>
                  <a:pt x="8943" y="5584"/>
                </a:lnTo>
                <a:lnTo>
                  <a:pt x="8045" y="6365"/>
                </a:lnTo>
                <a:lnTo>
                  <a:pt x="7186" y="7185"/>
                </a:lnTo>
                <a:lnTo>
                  <a:pt x="6366" y="8005"/>
                </a:lnTo>
                <a:lnTo>
                  <a:pt x="5624" y="8903"/>
                </a:lnTo>
                <a:lnTo>
                  <a:pt x="4882" y="9840"/>
                </a:lnTo>
                <a:lnTo>
                  <a:pt x="4179" y="10777"/>
                </a:lnTo>
                <a:lnTo>
                  <a:pt x="3554" y="11793"/>
                </a:lnTo>
                <a:lnTo>
                  <a:pt x="2968" y="12808"/>
                </a:lnTo>
                <a:lnTo>
                  <a:pt x="2422" y="13862"/>
                </a:lnTo>
                <a:lnTo>
                  <a:pt x="1953" y="14955"/>
                </a:lnTo>
                <a:lnTo>
                  <a:pt x="1485" y="16049"/>
                </a:lnTo>
                <a:lnTo>
                  <a:pt x="1133" y="17181"/>
                </a:lnTo>
                <a:lnTo>
                  <a:pt x="782" y="18353"/>
                </a:lnTo>
                <a:lnTo>
                  <a:pt x="508" y="19563"/>
                </a:lnTo>
                <a:lnTo>
                  <a:pt x="313" y="20734"/>
                </a:lnTo>
                <a:lnTo>
                  <a:pt x="157" y="21984"/>
                </a:lnTo>
                <a:lnTo>
                  <a:pt x="40" y="23234"/>
                </a:lnTo>
                <a:lnTo>
                  <a:pt x="1" y="24483"/>
                </a:lnTo>
                <a:lnTo>
                  <a:pt x="40" y="25733"/>
                </a:lnTo>
                <a:lnTo>
                  <a:pt x="157" y="26982"/>
                </a:lnTo>
                <a:lnTo>
                  <a:pt x="313" y="28193"/>
                </a:lnTo>
                <a:lnTo>
                  <a:pt x="508" y="29403"/>
                </a:lnTo>
                <a:lnTo>
                  <a:pt x="782" y="30613"/>
                </a:lnTo>
                <a:lnTo>
                  <a:pt x="1133" y="31746"/>
                </a:lnTo>
                <a:lnTo>
                  <a:pt x="1485" y="32917"/>
                </a:lnTo>
                <a:lnTo>
                  <a:pt x="1953" y="34011"/>
                </a:lnTo>
                <a:lnTo>
                  <a:pt x="2422" y="35104"/>
                </a:lnTo>
                <a:lnTo>
                  <a:pt x="2968" y="36158"/>
                </a:lnTo>
                <a:lnTo>
                  <a:pt x="3554" y="37173"/>
                </a:lnTo>
                <a:lnTo>
                  <a:pt x="4179" y="38150"/>
                </a:lnTo>
                <a:lnTo>
                  <a:pt x="4882" y="39126"/>
                </a:lnTo>
                <a:lnTo>
                  <a:pt x="5624" y="40063"/>
                </a:lnTo>
                <a:lnTo>
                  <a:pt x="6366" y="40922"/>
                </a:lnTo>
                <a:lnTo>
                  <a:pt x="7186" y="41781"/>
                </a:lnTo>
                <a:lnTo>
                  <a:pt x="8045" y="42601"/>
                </a:lnTo>
                <a:lnTo>
                  <a:pt x="8943" y="43382"/>
                </a:lnTo>
                <a:lnTo>
                  <a:pt x="9841" y="44085"/>
                </a:lnTo>
                <a:lnTo>
                  <a:pt x="10817" y="44788"/>
                </a:lnTo>
                <a:lnTo>
                  <a:pt x="11793" y="45412"/>
                </a:lnTo>
                <a:lnTo>
                  <a:pt x="12848" y="45998"/>
                </a:lnTo>
                <a:lnTo>
                  <a:pt x="13902" y="46545"/>
                </a:lnTo>
                <a:lnTo>
                  <a:pt x="14956" y="47052"/>
                </a:lnTo>
                <a:lnTo>
                  <a:pt x="16088" y="47482"/>
                </a:lnTo>
                <a:lnTo>
                  <a:pt x="17221" y="47872"/>
                </a:lnTo>
                <a:lnTo>
                  <a:pt x="18392" y="48185"/>
                </a:lnTo>
                <a:lnTo>
                  <a:pt x="19564" y="48458"/>
                </a:lnTo>
                <a:lnTo>
                  <a:pt x="20774" y="48692"/>
                </a:lnTo>
                <a:lnTo>
                  <a:pt x="21985" y="48849"/>
                </a:lnTo>
                <a:lnTo>
                  <a:pt x="23234" y="48927"/>
                </a:lnTo>
                <a:lnTo>
                  <a:pt x="24484" y="48966"/>
                </a:lnTo>
                <a:lnTo>
                  <a:pt x="25772" y="48927"/>
                </a:lnTo>
                <a:lnTo>
                  <a:pt x="26983" y="48849"/>
                </a:lnTo>
                <a:lnTo>
                  <a:pt x="28232" y="48692"/>
                </a:lnTo>
                <a:lnTo>
                  <a:pt x="29443" y="48458"/>
                </a:lnTo>
                <a:lnTo>
                  <a:pt x="30614" y="48185"/>
                </a:lnTo>
                <a:lnTo>
                  <a:pt x="31786" y="47872"/>
                </a:lnTo>
                <a:lnTo>
                  <a:pt x="32918" y="47482"/>
                </a:lnTo>
                <a:lnTo>
                  <a:pt x="34011" y="47052"/>
                </a:lnTo>
                <a:lnTo>
                  <a:pt x="35105" y="46545"/>
                </a:lnTo>
                <a:lnTo>
                  <a:pt x="36159" y="45998"/>
                </a:lnTo>
                <a:lnTo>
                  <a:pt x="37174" y="45412"/>
                </a:lnTo>
                <a:lnTo>
                  <a:pt x="38189" y="44788"/>
                </a:lnTo>
                <a:lnTo>
                  <a:pt x="39127" y="44085"/>
                </a:lnTo>
                <a:lnTo>
                  <a:pt x="40064" y="43382"/>
                </a:lnTo>
                <a:lnTo>
                  <a:pt x="40962" y="42601"/>
                </a:lnTo>
                <a:lnTo>
                  <a:pt x="41821" y="41781"/>
                </a:lnTo>
                <a:lnTo>
                  <a:pt x="42602" y="40922"/>
                </a:lnTo>
                <a:lnTo>
                  <a:pt x="43383" y="40063"/>
                </a:lnTo>
                <a:lnTo>
                  <a:pt x="44125" y="39126"/>
                </a:lnTo>
                <a:lnTo>
                  <a:pt x="44788" y="38150"/>
                </a:lnTo>
                <a:lnTo>
                  <a:pt x="45452" y="37173"/>
                </a:lnTo>
                <a:lnTo>
                  <a:pt x="46038" y="36158"/>
                </a:lnTo>
                <a:lnTo>
                  <a:pt x="46546" y="35104"/>
                </a:lnTo>
                <a:lnTo>
                  <a:pt x="47053" y="34011"/>
                </a:lnTo>
                <a:lnTo>
                  <a:pt x="47483" y="32917"/>
                </a:lnTo>
                <a:lnTo>
                  <a:pt x="47873" y="31746"/>
                </a:lnTo>
                <a:lnTo>
                  <a:pt x="48225" y="30613"/>
                </a:lnTo>
                <a:lnTo>
                  <a:pt x="48498" y="29403"/>
                </a:lnTo>
                <a:lnTo>
                  <a:pt x="48693" y="28193"/>
                </a:lnTo>
                <a:lnTo>
                  <a:pt x="48849" y="26982"/>
                </a:lnTo>
                <a:lnTo>
                  <a:pt x="48966" y="25733"/>
                </a:lnTo>
                <a:lnTo>
                  <a:pt x="48966" y="24483"/>
                </a:lnTo>
                <a:lnTo>
                  <a:pt x="48966" y="23234"/>
                </a:lnTo>
                <a:lnTo>
                  <a:pt x="48849" y="21984"/>
                </a:lnTo>
                <a:lnTo>
                  <a:pt x="48693" y="20734"/>
                </a:lnTo>
                <a:lnTo>
                  <a:pt x="48498" y="19563"/>
                </a:lnTo>
                <a:lnTo>
                  <a:pt x="48225" y="18353"/>
                </a:lnTo>
                <a:lnTo>
                  <a:pt x="47873" y="17181"/>
                </a:lnTo>
                <a:lnTo>
                  <a:pt x="47483" y="16049"/>
                </a:lnTo>
                <a:lnTo>
                  <a:pt x="47053" y="14955"/>
                </a:lnTo>
                <a:lnTo>
                  <a:pt x="46546" y="13862"/>
                </a:lnTo>
                <a:lnTo>
                  <a:pt x="46038" y="12808"/>
                </a:lnTo>
                <a:lnTo>
                  <a:pt x="45452" y="11793"/>
                </a:lnTo>
                <a:lnTo>
                  <a:pt x="44788" y="10777"/>
                </a:lnTo>
                <a:lnTo>
                  <a:pt x="44125" y="9840"/>
                </a:lnTo>
                <a:lnTo>
                  <a:pt x="43383" y="8903"/>
                </a:lnTo>
                <a:lnTo>
                  <a:pt x="42602" y="8005"/>
                </a:lnTo>
                <a:lnTo>
                  <a:pt x="41821" y="7185"/>
                </a:lnTo>
                <a:lnTo>
                  <a:pt x="40962" y="6365"/>
                </a:lnTo>
                <a:lnTo>
                  <a:pt x="40064" y="5584"/>
                </a:lnTo>
                <a:lnTo>
                  <a:pt x="39127" y="4881"/>
                </a:lnTo>
                <a:lnTo>
                  <a:pt x="38189" y="4178"/>
                </a:lnTo>
                <a:lnTo>
                  <a:pt x="37174" y="3554"/>
                </a:lnTo>
                <a:lnTo>
                  <a:pt x="36159" y="2968"/>
                </a:lnTo>
                <a:lnTo>
                  <a:pt x="35105" y="2421"/>
                </a:lnTo>
                <a:lnTo>
                  <a:pt x="34011" y="1914"/>
                </a:lnTo>
                <a:lnTo>
                  <a:pt x="32918" y="1484"/>
                </a:lnTo>
                <a:lnTo>
                  <a:pt x="31786" y="1094"/>
                </a:lnTo>
                <a:lnTo>
                  <a:pt x="30614" y="781"/>
                </a:lnTo>
                <a:lnTo>
                  <a:pt x="29443" y="508"/>
                </a:lnTo>
                <a:lnTo>
                  <a:pt x="28232" y="274"/>
                </a:lnTo>
                <a:lnTo>
                  <a:pt x="26983" y="117"/>
                </a:lnTo>
                <a:lnTo>
                  <a:pt x="25772" y="39"/>
                </a:lnTo>
                <a:lnTo>
                  <a:pt x="24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3" name="Google Shape;553;p13"/>
          <p:cNvGrpSpPr/>
          <p:nvPr/>
        </p:nvGrpSpPr>
        <p:grpSpPr>
          <a:xfrm>
            <a:off x="872595" y="4716251"/>
            <a:ext cx="1051274" cy="787312"/>
            <a:chOff x="3585475" y="1537675"/>
            <a:chExt cx="649175" cy="486175"/>
          </a:xfrm>
        </p:grpSpPr>
        <p:sp>
          <p:nvSpPr>
            <p:cNvPr id="554" name="Google Shape;554;p13"/>
            <p:cNvSpPr/>
            <p:nvPr/>
          </p:nvSpPr>
          <p:spPr>
            <a:xfrm>
              <a:off x="35854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35854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1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3"/>
            <p:cNvSpPr/>
            <p:nvPr/>
          </p:nvSpPr>
          <p:spPr>
            <a:xfrm>
              <a:off x="35854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3"/>
            <p:cNvSpPr/>
            <p:nvPr/>
          </p:nvSpPr>
          <p:spPr>
            <a:xfrm>
              <a:off x="35854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1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03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1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3"/>
            <p:cNvSpPr/>
            <p:nvPr/>
          </p:nvSpPr>
          <p:spPr>
            <a:xfrm>
              <a:off x="3739700" y="1992575"/>
              <a:ext cx="30300" cy="31275"/>
            </a:xfrm>
            <a:custGeom>
              <a:avLst/>
              <a:gdLst/>
              <a:ahLst/>
              <a:cxnLst/>
              <a:rect l="l" t="t" r="r" b="b"/>
              <a:pathLst>
                <a:path w="1212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3"/>
            <p:cNvSpPr/>
            <p:nvPr/>
          </p:nvSpPr>
          <p:spPr>
            <a:xfrm>
              <a:off x="3739700" y="18412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3"/>
            <p:cNvSpPr/>
            <p:nvPr/>
          </p:nvSpPr>
          <p:spPr>
            <a:xfrm>
              <a:off x="3739700" y="1688975"/>
              <a:ext cx="30300" cy="30300"/>
            </a:xfrm>
            <a:custGeom>
              <a:avLst/>
              <a:gdLst/>
              <a:ahLst/>
              <a:cxnLst/>
              <a:rect l="l" t="t" r="r" b="b"/>
              <a:pathLst>
                <a:path w="1212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3"/>
            <p:cNvSpPr/>
            <p:nvPr/>
          </p:nvSpPr>
          <p:spPr>
            <a:xfrm>
              <a:off x="3739700" y="15376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2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3"/>
            <p:cNvSpPr/>
            <p:nvPr/>
          </p:nvSpPr>
          <p:spPr>
            <a:xfrm>
              <a:off x="389492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3"/>
            <p:cNvSpPr/>
            <p:nvPr/>
          </p:nvSpPr>
          <p:spPr>
            <a:xfrm>
              <a:off x="389492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3"/>
            <p:cNvSpPr/>
            <p:nvPr/>
          </p:nvSpPr>
          <p:spPr>
            <a:xfrm>
              <a:off x="389492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3"/>
            <p:cNvSpPr/>
            <p:nvPr/>
          </p:nvSpPr>
          <p:spPr>
            <a:xfrm>
              <a:off x="389492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3"/>
            <p:cNvSpPr/>
            <p:nvPr/>
          </p:nvSpPr>
          <p:spPr>
            <a:xfrm>
              <a:off x="4049150" y="1992575"/>
              <a:ext cx="31275" cy="31275"/>
            </a:xfrm>
            <a:custGeom>
              <a:avLst/>
              <a:gdLst/>
              <a:ahLst/>
              <a:cxnLst/>
              <a:rect l="l" t="t" r="r" b="b"/>
              <a:pathLst>
                <a:path w="1251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50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3"/>
            <p:cNvSpPr/>
            <p:nvPr/>
          </p:nvSpPr>
          <p:spPr>
            <a:xfrm>
              <a:off x="4049150" y="18412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3"/>
            <p:cNvSpPr/>
            <p:nvPr/>
          </p:nvSpPr>
          <p:spPr>
            <a:xfrm>
              <a:off x="4049150" y="1688975"/>
              <a:ext cx="31275" cy="30300"/>
            </a:xfrm>
            <a:custGeom>
              <a:avLst/>
              <a:gdLst/>
              <a:ahLst/>
              <a:cxnLst/>
              <a:rect l="l" t="t" r="r" b="b"/>
              <a:pathLst>
                <a:path w="1251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50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3"/>
            <p:cNvSpPr/>
            <p:nvPr/>
          </p:nvSpPr>
          <p:spPr>
            <a:xfrm>
              <a:off x="4049150" y="15376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3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3"/>
            <p:cNvSpPr/>
            <p:nvPr/>
          </p:nvSpPr>
          <p:spPr>
            <a:xfrm>
              <a:off x="42043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3"/>
            <p:cNvSpPr/>
            <p:nvPr/>
          </p:nvSpPr>
          <p:spPr>
            <a:xfrm>
              <a:off x="42043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3"/>
            <p:cNvSpPr/>
            <p:nvPr/>
          </p:nvSpPr>
          <p:spPr>
            <a:xfrm>
              <a:off x="42043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3"/>
            <p:cNvSpPr/>
            <p:nvPr/>
          </p:nvSpPr>
          <p:spPr>
            <a:xfrm>
              <a:off x="42043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59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4" name="Google Shape;574;p13"/>
          <p:cNvSpPr/>
          <p:nvPr/>
        </p:nvSpPr>
        <p:spPr>
          <a:xfrm>
            <a:off x="7520775" y="4201375"/>
            <a:ext cx="2148195" cy="2148195"/>
          </a:xfrm>
          <a:custGeom>
            <a:avLst/>
            <a:gdLst/>
            <a:ahLst/>
            <a:cxnLst/>
            <a:rect l="l" t="t" r="r" b="b"/>
            <a:pathLst>
              <a:path w="39478" h="39478" fill="none" extrusionOk="0">
                <a:moveTo>
                  <a:pt x="39477" y="19720"/>
                </a:moveTo>
                <a:lnTo>
                  <a:pt x="39477" y="19720"/>
                </a:lnTo>
                <a:lnTo>
                  <a:pt x="39438" y="20735"/>
                </a:lnTo>
                <a:lnTo>
                  <a:pt x="39360" y="21750"/>
                </a:lnTo>
                <a:lnTo>
                  <a:pt x="39243" y="22726"/>
                </a:lnTo>
                <a:lnTo>
                  <a:pt x="39087" y="23702"/>
                </a:lnTo>
                <a:lnTo>
                  <a:pt x="38853" y="24679"/>
                </a:lnTo>
                <a:lnTo>
                  <a:pt x="38579" y="25616"/>
                </a:lnTo>
                <a:lnTo>
                  <a:pt x="38267" y="26514"/>
                </a:lnTo>
                <a:lnTo>
                  <a:pt x="37915" y="27412"/>
                </a:lnTo>
                <a:lnTo>
                  <a:pt x="37525" y="28310"/>
                </a:lnTo>
                <a:lnTo>
                  <a:pt x="37095" y="29130"/>
                </a:lnTo>
                <a:lnTo>
                  <a:pt x="36627" y="29989"/>
                </a:lnTo>
                <a:lnTo>
                  <a:pt x="36119" y="30770"/>
                </a:lnTo>
                <a:lnTo>
                  <a:pt x="35573" y="31551"/>
                </a:lnTo>
                <a:lnTo>
                  <a:pt x="34987" y="32293"/>
                </a:lnTo>
                <a:lnTo>
                  <a:pt x="34362" y="32996"/>
                </a:lnTo>
                <a:lnTo>
                  <a:pt x="33698" y="33698"/>
                </a:lnTo>
                <a:lnTo>
                  <a:pt x="32995" y="34362"/>
                </a:lnTo>
                <a:lnTo>
                  <a:pt x="32293" y="34948"/>
                </a:lnTo>
                <a:lnTo>
                  <a:pt x="31551" y="35534"/>
                </a:lnTo>
                <a:lnTo>
                  <a:pt x="30770" y="36119"/>
                </a:lnTo>
                <a:lnTo>
                  <a:pt x="29989" y="36627"/>
                </a:lnTo>
                <a:lnTo>
                  <a:pt x="29130" y="37096"/>
                </a:lnTo>
                <a:lnTo>
                  <a:pt x="28310" y="37525"/>
                </a:lnTo>
                <a:lnTo>
                  <a:pt x="27412" y="37916"/>
                </a:lnTo>
                <a:lnTo>
                  <a:pt x="26514" y="38267"/>
                </a:lnTo>
                <a:lnTo>
                  <a:pt x="25615" y="38579"/>
                </a:lnTo>
                <a:lnTo>
                  <a:pt x="24678" y="38853"/>
                </a:lnTo>
                <a:lnTo>
                  <a:pt x="23702" y="39087"/>
                </a:lnTo>
                <a:lnTo>
                  <a:pt x="22765" y="39243"/>
                </a:lnTo>
                <a:lnTo>
                  <a:pt x="21750" y="39360"/>
                </a:lnTo>
                <a:lnTo>
                  <a:pt x="20774" y="39438"/>
                </a:lnTo>
                <a:lnTo>
                  <a:pt x="19758" y="39477"/>
                </a:lnTo>
                <a:lnTo>
                  <a:pt x="19758" y="39477"/>
                </a:lnTo>
                <a:lnTo>
                  <a:pt x="18743" y="39438"/>
                </a:lnTo>
                <a:lnTo>
                  <a:pt x="17728" y="39360"/>
                </a:lnTo>
                <a:lnTo>
                  <a:pt x="16752" y="39243"/>
                </a:lnTo>
                <a:lnTo>
                  <a:pt x="15776" y="39087"/>
                </a:lnTo>
                <a:lnTo>
                  <a:pt x="14799" y="38853"/>
                </a:lnTo>
                <a:lnTo>
                  <a:pt x="13862" y="38579"/>
                </a:lnTo>
                <a:lnTo>
                  <a:pt x="12964" y="38267"/>
                </a:lnTo>
                <a:lnTo>
                  <a:pt x="12066" y="37916"/>
                </a:lnTo>
                <a:lnTo>
                  <a:pt x="11168" y="37525"/>
                </a:lnTo>
                <a:lnTo>
                  <a:pt x="10348" y="37096"/>
                </a:lnTo>
                <a:lnTo>
                  <a:pt x="9489" y="36627"/>
                </a:lnTo>
                <a:lnTo>
                  <a:pt x="8708" y="36119"/>
                </a:lnTo>
                <a:lnTo>
                  <a:pt x="7927" y="35534"/>
                </a:lnTo>
                <a:lnTo>
                  <a:pt x="7185" y="34948"/>
                </a:lnTo>
                <a:lnTo>
                  <a:pt x="6482" y="34362"/>
                </a:lnTo>
                <a:lnTo>
                  <a:pt x="5779" y="33698"/>
                </a:lnTo>
                <a:lnTo>
                  <a:pt x="5116" y="32996"/>
                </a:lnTo>
                <a:lnTo>
                  <a:pt x="4530" y="32293"/>
                </a:lnTo>
                <a:lnTo>
                  <a:pt x="3905" y="31551"/>
                </a:lnTo>
                <a:lnTo>
                  <a:pt x="3358" y="30770"/>
                </a:lnTo>
                <a:lnTo>
                  <a:pt x="2851" y="29989"/>
                </a:lnTo>
                <a:lnTo>
                  <a:pt x="2382" y="29130"/>
                </a:lnTo>
                <a:lnTo>
                  <a:pt x="1953" y="28310"/>
                </a:lnTo>
                <a:lnTo>
                  <a:pt x="1562" y="27412"/>
                </a:lnTo>
                <a:lnTo>
                  <a:pt x="1211" y="26514"/>
                </a:lnTo>
                <a:lnTo>
                  <a:pt x="898" y="25616"/>
                </a:lnTo>
                <a:lnTo>
                  <a:pt x="625" y="24679"/>
                </a:lnTo>
                <a:lnTo>
                  <a:pt x="391" y="23702"/>
                </a:lnTo>
                <a:lnTo>
                  <a:pt x="235" y="22726"/>
                </a:lnTo>
                <a:lnTo>
                  <a:pt x="117" y="21750"/>
                </a:lnTo>
                <a:lnTo>
                  <a:pt x="39" y="20735"/>
                </a:lnTo>
                <a:lnTo>
                  <a:pt x="0" y="19720"/>
                </a:lnTo>
                <a:lnTo>
                  <a:pt x="0" y="19720"/>
                </a:lnTo>
                <a:lnTo>
                  <a:pt x="39" y="18704"/>
                </a:lnTo>
                <a:lnTo>
                  <a:pt x="117" y="17728"/>
                </a:lnTo>
                <a:lnTo>
                  <a:pt x="235" y="16713"/>
                </a:lnTo>
                <a:lnTo>
                  <a:pt x="391" y="15776"/>
                </a:lnTo>
                <a:lnTo>
                  <a:pt x="625" y="14800"/>
                </a:lnTo>
                <a:lnTo>
                  <a:pt x="898" y="13862"/>
                </a:lnTo>
                <a:lnTo>
                  <a:pt x="1211" y="12964"/>
                </a:lnTo>
                <a:lnTo>
                  <a:pt x="1562" y="12066"/>
                </a:lnTo>
                <a:lnTo>
                  <a:pt x="1953" y="11168"/>
                </a:lnTo>
                <a:lnTo>
                  <a:pt x="2382" y="10309"/>
                </a:lnTo>
                <a:lnTo>
                  <a:pt x="2851" y="9489"/>
                </a:lnTo>
                <a:lnTo>
                  <a:pt x="3358" y="8708"/>
                </a:lnTo>
                <a:lnTo>
                  <a:pt x="3905" y="7927"/>
                </a:lnTo>
                <a:lnTo>
                  <a:pt x="4530" y="7185"/>
                </a:lnTo>
                <a:lnTo>
                  <a:pt x="5116" y="6482"/>
                </a:lnTo>
                <a:lnTo>
                  <a:pt x="5779" y="5780"/>
                </a:lnTo>
                <a:lnTo>
                  <a:pt x="6482" y="5116"/>
                </a:lnTo>
                <a:lnTo>
                  <a:pt x="7185" y="4491"/>
                </a:lnTo>
                <a:lnTo>
                  <a:pt x="7927" y="3905"/>
                </a:lnTo>
                <a:lnTo>
                  <a:pt x="8708" y="3359"/>
                </a:lnTo>
                <a:lnTo>
                  <a:pt x="9489" y="2851"/>
                </a:lnTo>
                <a:lnTo>
                  <a:pt x="10348" y="2382"/>
                </a:lnTo>
                <a:lnTo>
                  <a:pt x="11168" y="1953"/>
                </a:lnTo>
                <a:lnTo>
                  <a:pt x="12066" y="1562"/>
                </a:lnTo>
                <a:lnTo>
                  <a:pt x="12964" y="1211"/>
                </a:lnTo>
                <a:lnTo>
                  <a:pt x="13862" y="899"/>
                </a:lnTo>
                <a:lnTo>
                  <a:pt x="14799" y="625"/>
                </a:lnTo>
                <a:lnTo>
                  <a:pt x="15776" y="391"/>
                </a:lnTo>
                <a:lnTo>
                  <a:pt x="16752" y="235"/>
                </a:lnTo>
                <a:lnTo>
                  <a:pt x="17728" y="118"/>
                </a:lnTo>
                <a:lnTo>
                  <a:pt x="18743" y="40"/>
                </a:lnTo>
                <a:lnTo>
                  <a:pt x="19758" y="1"/>
                </a:lnTo>
                <a:lnTo>
                  <a:pt x="19758" y="1"/>
                </a:lnTo>
                <a:lnTo>
                  <a:pt x="20774" y="40"/>
                </a:lnTo>
                <a:lnTo>
                  <a:pt x="21750" y="118"/>
                </a:lnTo>
                <a:lnTo>
                  <a:pt x="22765" y="235"/>
                </a:lnTo>
                <a:lnTo>
                  <a:pt x="23702" y="391"/>
                </a:lnTo>
                <a:lnTo>
                  <a:pt x="24678" y="625"/>
                </a:lnTo>
                <a:lnTo>
                  <a:pt x="25615" y="899"/>
                </a:lnTo>
                <a:lnTo>
                  <a:pt x="26514" y="1211"/>
                </a:lnTo>
                <a:lnTo>
                  <a:pt x="27412" y="1562"/>
                </a:lnTo>
                <a:lnTo>
                  <a:pt x="28310" y="1953"/>
                </a:lnTo>
                <a:lnTo>
                  <a:pt x="29130" y="2382"/>
                </a:lnTo>
                <a:lnTo>
                  <a:pt x="29989" y="2851"/>
                </a:lnTo>
                <a:lnTo>
                  <a:pt x="30770" y="3359"/>
                </a:lnTo>
                <a:lnTo>
                  <a:pt x="31551" y="3905"/>
                </a:lnTo>
                <a:lnTo>
                  <a:pt x="32293" y="4491"/>
                </a:lnTo>
                <a:lnTo>
                  <a:pt x="32995" y="5116"/>
                </a:lnTo>
                <a:lnTo>
                  <a:pt x="33698" y="5780"/>
                </a:lnTo>
                <a:lnTo>
                  <a:pt x="34362" y="6482"/>
                </a:lnTo>
                <a:lnTo>
                  <a:pt x="34987" y="7185"/>
                </a:lnTo>
                <a:lnTo>
                  <a:pt x="35573" y="7927"/>
                </a:lnTo>
                <a:lnTo>
                  <a:pt x="36119" y="8708"/>
                </a:lnTo>
                <a:lnTo>
                  <a:pt x="36627" y="9489"/>
                </a:lnTo>
                <a:lnTo>
                  <a:pt x="37095" y="10309"/>
                </a:lnTo>
                <a:lnTo>
                  <a:pt x="37525" y="11168"/>
                </a:lnTo>
                <a:lnTo>
                  <a:pt x="37915" y="12066"/>
                </a:lnTo>
                <a:lnTo>
                  <a:pt x="38267" y="12964"/>
                </a:lnTo>
                <a:lnTo>
                  <a:pt x="38579" y="13862"/>
                </a:lnTo>
                <a:lnTo>
                  <a:pt x="38853" y="14800"/>
                </a:lnTo>
                <a:lnTo>
                  <a:pt x="39087" y="15776"/>
                </a:lnTo>
                <a:lnTo>
                  <a:pt x="39243" y="16713"/>
                </a:lnTo>
                <a:lnTo>
                  <a:pt x="39360" y="17728"/>
                </a:lnTo>
                <a:lnTo>
                  <a:pt x="39438" y="18704"/>
                </a:lnTo>
                <a:lnTo>
                  <a:pt x="39477" y="19720"/>
                </a:lnTo>
                <a:lnTo>
                  <a:pt x="39477" y="19720"/>
                </a:lnTo>
                <a:close/>
              </a:path>
            </a:pathLst>
          </a:custGeom>
          <a:noFill/>
          <a:ln w="234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13"/>
          <p:cNvSpPr/>
          <p:nvPr/>
        </p:nvSpPr>
        <p:spPr>
          <a:xfrm>
            <a:off x="-1178725" y="267102"/>
            <a:ext cx="1785851" cy="1785884"/>
          </a:xfrm>
          <a:custGeom>
            <a:avLst/>
            <a:gdLst/>
            <a:ahLst/>
            <a:cxnLst/>
            <a:rect l="l" t="t" r="r" b="b"/>
            <a:pathLst>
              <a:path w="53730" h="53731" fill="none" extrusionOk="0">
                <a:moveTo>
                  <a:pt x="53730" y="26865"/>
                </a:moveTo>
                <a:lnTo>
                  <a:pt x="53730" y="26865"/>
                </a:lnTo>
                <a:lnTo>
                  <a:pt x="53691" y="28232"/>
                </a:lnTo>
                <a:lnTo>
                  <a:pt x="53613" y="29599"/>
                </a:lnTo>
                <a:lnTo>
                  <a:pt x="53418" y="30965"/>
                </a:lnTo>
                <a:lnTo>
                  <a:pt x="53183" y="32293"/>
                </a:lnTo>
                <a:lnTo>
                  <a:pt x="52910" y="33582"/>
                </a:lnTo>
                <a:lnTo>
                  <a:pt x="52520" y="34870"/>
                </a:lnTo>
                <a:lnTo>
                  <a:pt x="52129" y="36120"/>
                </a:lnTo>
                <a:lnTo>
                  <a:pt x="51621" y="37330"/>
                </a:lnTo>
                <a:lnTo>
                  <a:pt x="51075" y="38502"/>
                </a:lnTo>
                <a:lnTo>
                  <a:pt x="50489" y="39673"/>
                </a:lnTo>
                <a:lnTo>
                  <a:pt x="49864" y="40805"/>
                </a:lnTo>
                <a:lnTo>
                  <a:pt x="49161" y="41899"/>
                </a:lnTo>
                <a:lnTo>
                  <a:pt x="48420" y="42953"/>
                </a:lnTo>
                <a:lnTo>
                  <a:pt x="47600" y="43968"/>
                </a:lnTo>
                <a:lnTo>
                  <a:pt x="46780" y="44944"/>
                </a:lnTo>
                <a:lnTo>
                  <a:pt x="45881" y="45882"/>
                </a:lnTo>
                <a:lnTo>
                  <a:pt x="44944" y="46741"/>
                </a:lnTo>
                <a:lnTo>
                  <a:pt x="43968" y="47600"/>
                </a:lnTo>
                <a:lnTo>
                  <a:pt x="42953" y="48381"/>
                </a:lnTo>
                <a:lnTo>
                  <a:pt x="41899" y="49161"/>
                </a:lnTo>
                <a:lnTo>
                  <a:pt x="40805" y="49825"/>
                </a:lnTo>
                <a:lnTo>
                  <a:pt x="39673" y="50489"/>
                </a:lnTo>
                <a:lnTo>
                  <a:pt x="38501" y="51075"/>
                </a:lnTo>
                <a:lnTo>
                  <a:pt x="37330" y="51621"/>
                </a:lnTo>
                <a:lnTo>
                  <a:pt x="36120" y="52090"/>
                </a:lnTo>
                <a:lnTo>
                  <a:pt x="34870" y="52520"/>
                </a:lnTo>
                <a:lnTo>
                  <a:pt x="33581" y="52871"/>
                </a:lnTo>
                <a:lnTo>
                  <a:pt x="32293" y="53183"/>
                </a:lnTo>
                <a:lnTo>
                  <a:pt x="30965" y="53418"/>
                </a:lnTo>
                <a:lnTo>
                  <a:pt x="29638" y="53613"/>
                </a:lnTo>
                <a:lnTo>
                  <a:pt x="28271" y="53691"/>
                </a:lnTo>
                <a:lnTo>
                  <a:pt x="26865" y="53730"/>
                </a:lnTo>
                <a:lnTo>
                  <a:pt x="26865" y="53730"/>
                </a:lnTo>
                <a:lnTo>
                  <a:pt x="25499" y="53691"/>
                </a:lnTo>
                <a:lnTo>
                  <a:pt x="24132" y="53613"/>
                </a:lnTo>
                <a:lnTo>
                  <a:pt x="22765" y="53418"/>
                </a:lnTo>
                <a:lnTo>
                  <a:pt x="21477" y="53183"/>
                </a:lnTo>
                <a:lnTo>
                  <a:pt x="20149" y="52871"/>
                </a:lnTo>
                <a:lnTo>
                  <a:pt x="18900" y="52520"/>
                </a:lnTo>
                <a:lnTo>
                  <a:pt x="17650" y="52090"/>
                </a:lnTo>
                <a:lnTo>
                  <a:pt x="16401" y="51621"/>
                </a:lnTo>
                <a:lnTo>
                  <a:pt x="15229" y="51075"/>
                </a:lnTo>
                <a:lnTo>
                  <a:pt x="14058" y="50489"/>
                </a:lnTo>
                <a:lnTo>
                  <a:pt x="12925" y="49825"/>
                </a:lnTo>
                <a:lnTo>
                  <a:pt x="11832" y="49161"/>
                </a:lnTo>
                <a:lnTo>
                  <a:pt x="10778" y="48381"/>
                </a:lnTo>
                <a:lnTo>
                  <a:pt x="9762" y="47600"/>
                </a:lnTo>
                <a:lnTo>
                  <a:pt x="8825" y="46741"/>
                </a:lnTo>
                <a:lnTo>
                  <a:pt x="7888" y="45882"/>
                </a:lnTo>
                <a:lnTo>
                  <a:pt x="6990" y="44944"/>
                </a:lnTo>
                <a:lnTo>
                  <a:pt x="6131" y="43968"/>
                </a:lnTo>
                <a:lnTo>
                  <a:pt x="5350" y="42953"/>
                </a:lnTo>
                <a:lnTo>
                  <a:pt x="4608" y="41899"/>
                </a:lnTo>
                <a:lnTo>
                  <a:pt x="3905" y="40805"/>
                </a:lnTo>
                <a:lnTo>
                  <a:pt x="3242" y="39673"/>
                </a:lnTo>
                <a:lnTo>
                  <a:pt x="2656" y="38502"/>
                </a:lnTo>
                <a:lnTo>
                  <a:pt x="2109" y="37330"/>
                </a:lnTo>
                <a:lnTo>
                  <a:pt x="1641" y="36120"/>
                </a:lnTo>
                <a:lnTo>
                  <a:pt x="1211" y="34870"/>
                </a:lnTo>
                <a:lnTo>
                  <a:pt x="860" y="33582"/>
                </a:lnTo>
                <a:lnTo>
                  <a:pt x="547" y="32293"/>
                </a:lnTo>
                <a:lnTo>
                  <a:pt x="313" y="30965"/>
                </a:lnTo>
                <a:lnTo>
                  <a:pt x="157" y="29599"/>
                </a:lnTo>
                <a:lnTo>
                  <a:pt x="40" y="28232"/>
                </a:lnTo>
                <a:lnTo>
                  <a:pt x="1" y="26865"/>
                </a:lnTo>
                <a:lnTo>
                  <a:pt x="1" y="26865"/>
                </a:lnTo>
                <a:lnTo>
                  <a:pt x="40" y="25499"/>
                </a:lnTo>
                <a:lnTo>
                  <a:pt x="157" y="24132"/>
                </a:lnTo>
                <a:lnTo>
                  <a:pt x="313" y="22765"/>
                </a:lnTo>
                <a:lnTo>
                  <a:pt x="547" y="21438"/>
                </a:lnTo>
                <a:lnTo>
                  <a:pt x="860" y="20149"/>
                </a:lnTo>
                <a:lnTo>
                  <a:pt x="1211" y="18861"/>
                </a:lnTo>
                <a:lnTo>
                  <a:pt x="1641" y="17611"/>
                </a:lnTo>
                <a:lnTo>
                  <a:pt x="2109" y="16401"/>
                </a:lnTo>
                <a:lnTo>
                  <a:pt x="2656" y="15229"/>
                </a:lnTo>
                <a:lnTo>
                  <a:pt x="3242" y="14058"/>
                </a:lnTo>
                <a:lnTo>
                  <a:pt x="3905" y="12926"/>
                </a:lnTo>
                <a:lnTo>
                  <a:pt x="4608" y="11832"/>
                </a:lnTo>
                <a:lnTo>
                  <a:pt x="5350" y="10778"/>
                </a:lnTo>
                <a:lnTo>
                  <a:pt x="6131" y="9763"/>
                </a:lnTo>
                <a:lnTo>
                  <a:pt x="6990" y="8786"/>
                </a:lnTo>
                <a:lnTo>
                  <a:pt x="7888" y="7849"/>
                </a:lnTo>
                <a:lnTo>
                  <a:pt x="8825" y="6990"/>
                </a:lnTo>
                <a:lnTo>
                  <a:pt x="9762" y="6131"/>
                </a:lnTo>
                <a:lnTo>
                  <a:pt x="10778" y="5350"/>
                </a:lnTo>
                <a:lnTo>
                  <a:pt x="11832" y="4569"/>
                </a:lnTo>
                <a:lnTo>
                  <a:pt x="12925" y="3906"/>
                </a:lnTo>
                <a:lnTo>
                  <a:pt x="14058" y="3242"/>
                </a:lnTo>
                <a:lnTo>
                  <a:pt x="15229" y="2656"/>
                </a:lnTo>
                <a:lnTo>
                  <a:pt x="16401" y="2109"/>
                </a:lnTo>
                <a:lnTo>
                  <a:pt x="17650" y="1641"/>
                </a:lnTo>
                <a:lnTo>
                  <a:pt x="18900" y="1211"/>
                </a:lnTo>
                <a:lnTo>
                  <a:pt x="20149" y="860"/>
                </a:lnTo>
                <a:lnTo>
                  <a:pt x="21477" y="547"/>
                </a:lnTo>
                <a:lnTo>
                  <a:pt x="22765" y="313"/>
                </a:lnTo>
                <a:lnTo>
                  <a:pt x="24132" y="118"/>
                </a:lnTo>
                <a:lnTo>
                  <a:pt x="25499" y="40"/>
                </a:lnTo>
                <a:lnTo>
                  <a:pt x="26865" y="1"/>
                </a:lnTo>
                <a:lnTo>
                  <a:pt x="26865" y="1"/>
                </a:lnTo>
                <a:lnTo>
                  <a:pt x="28271" y="40"/>
                </a:lnTo>
                <a:lnTo>
                  <a:pt x="29638" y="118"/>
                </a:lnTo>
                <a:lnTo>
                  <a:pt x="30965" y="313"/>
                </a:lnTo>
                <a:lnTo>
                  <a:pt x="32293" y="547"/>
                </a:lnTo>
                <a:lnTo>
                  <a:pt x="33581" y="860"/>
                </a:lnTo>
                <a:lnTo>
                  <a:pt x="34870" y="1211"/>
                </a:lnTo>
                <a:lnTo>
                  <a:pt x="36120" y="1641"/>
                </a:lnTo>
                <a:lnTo>
                  <a:pt x="37330" y="2109"/>
                </a:lnTo>
                <a:lnTo>
                  <a:pt x="38501" y="2656"/>
                </a:lnTo>
                <a:lnTo>
                  <a:pt x="39673" y="3242"/>
                </a:lnTo>
                <a:lnTo>
                  <a:pt x="40805" y="3906"/>
                </a:lnTo>
                <a:lnTo>
                  <a:pt x="41899" y="4569"/>
                </a:lnTo>
                <a:lnTo>
                  <a:pt x="42953" y="5350"/>
                </a:lnTo>
                <a:lnTo>
                  <a:pt x="43968" y="6131"/>
                </a:lnTo>
                <a:lnTo>
                  <a:pt x="44944" y="6990"/>
                </a:lnTo>
                <a:lnTo>
                  <a:pt x="45881" y="7849"/>
                </a:lnTo>
                <a:lnTo>
                  <a:pt x="46780" y="8786"/>
                </a:lnTo>
                <a:lnTo>
                  <a:pt x="47600" y="9763"/>
                </a:lnTo>
                <a:lnTo>
                  <a:pt x="48420" y="10778"/>
                </a:lnTo>
                <a:lnTo>
                  <a:pt x="49161" y="11832"/>
                </a:lnTo>
                <a:lnTo>
                  <a:pt x="49864" y="12926"/>
                </a:lnTo>
                <a:lnTo>
                  <a:pt x="50489" y="14058"/>
                </a:lnTo>
                <a:lnTo>
                  <a:pt x="51075" y="15229"/>
                </a:lnTo>
                <a:lnTo>
                  <a:pt x="51621" y="16401"/>
                </a:lnTo>
                <a:lnTo>
                  <a:pt x="52129" y="17611"/>
                </a:lnTo>
                <a:lnTo>
                  <a:pt x="52520" y="18861"/>
                </a:lnTo>
                <a:lnTo>
                  <a:pt x="52910" y="20149"/>
                </a:lnTo>
                <a:lnTo>
                  <a:pt x="53183" y="21438"/>
                </a:lnTo>
                <a:lnTo>
                  <a:pt x="53418" y="22765"/>
                </a:lnTo>
                <a:lnTo>
                  <a:pt x="53613" y="24132"/>
                </a:lnTo>
                <a:lnTo>
                  <a:pt x="53691" y="25499"/>
                </a:lnTo>
                <a:lnTo>
                  <a:pt x="53730" y="26865"/>
                </a:lnTo>
                <a:lnTo>
                  <a:pt x="53730" y="26865"/>
                </a:lnTo>
                <a:close/>
              </a:path>
            </a:pathLst>
          </a:custGeom>
          <a:noFill/>
          <a:ln w="23425" cap="rnd" cmpd="sng">
            <a:solidFill>
              <a:srgbClr val="FF314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13"/>
          <p:cNvSpPr/>
          <p:nvPr/>
        </p:nvSpPr>
        <p:spPr>
          <a:xfrm>
            <a:off x="326777" y="447975"/>
            <a:ext cx="786451" cy="787280"/>
          </a:xfrm>
          <a:custGeom>
            <a:avLst/>
            <a:gdLst/>
            <a:ahLst/>
            <a:cxnLst/>
            <a:rect l="l" t="t" r="r" b="b"/>
            <a:pathLst>
              <a:path w="36979" h="37018" extrusionOk="0">
                <a:moveTo>
                  <a:pt x="18509" y="1"/>
                </a:moveTo>
                <a:lnTo>
                  <a:pt x="17533" y="40"/>
                </a:lnTo>
                <a:lnTo>
                  <a:pt x="16595" y="118"/>
                </a:lnTo>
                <a:lnTo>
                  <a:pt x="15697" y="235"/>
                </a:lnTo>
                <a:lnTo>
                  <a:pt x="14760" y="391"/>
                </a:lnTo>
                <a:lnTo>
                  <a:pt x="13862" y="586"/>
                </a:lnTo>
                <a:lnTo>
                  <a:pt x="13003" y="860"/>
                </a:lnTo>
                <a:lnTo>
                  <a:pt x="12144" y="1133"/>
                </a:lnTo>
                <a:lnTo>
                  <a:pt x="11285" y="1484"/>
                </a:lnTo>
                <a:lnTo>
                  <a:pt x="10465" y="1836"/>
                </a:lnTo>
                <a:lnTo>
                  <a:pt x="9684" y="2265"/>
                </a:lnTo>
                <a:lnTo>
                  <a:pt x="8903" y="2695"/>
                </a:lnTo>
                <a:lnTo>
                  <a:pt x="8161" y="3163"/>
                </a:lnTo>
                <a:lnTo>
                  <a:pt x="7419" y="3671"/>
                </a:lnTo>
                <a:lnTo>
                  <a:pt x="6755" y="4257"/>
                </a:lnTo>
                <a:lnTo>
                  <a:pt x="6053" y="4803"/>
                </a:lnTo>
                <a:lnTo>
                  <a:pt x="5428" y="5428"/>
                </a:lnTo>
                <a:lnTo>
                  <a:pt x="4803" y="6092"/>
                </a:lnTo>
                <a:lnTo>
                  <a:pt x="4217" y="6756"/>
                </a:lnTo>
                <a:lnTo>
                  <a:pt x="3671" y="7459"/>
                </a:lnTo>
                <a:lnTo>
                  <a:pt x="3163" y="8162"/>
                </a:lnTo>
                <a:lnTo>
                  <a:pt x="2695" y="8903"/>
                </a:lnTo>
                <a:lnTo>
                  <a:pt x="2226" y="9684"/>
                </a:lnTo>
                <a:lnTo>
                  <a:pt x="1836" y="10504"/>
                </a:lnTo>
                <a:lnTo>
                  <a:pt x="1445" y="11324"/>
                </a:lnTo>
                <a:lnTo>
                  <a:pt x="1133" y="12144"/>
                </a:lnTo>
                <a:lnTo>
                  <a:pt x="820" y="13003"/>
                </a:lnTo>
                <a:lnTo>
                  <a:pt x="586" y="13901"/>
                </a:lnTo>
                <a:lnTo>
                  <a:pt x="391" y="14800"/>
                </a:lnTo>
                <a:lnTo>
                  <a:pt x="235" y="15698"/>
                </a:lnTo>
                <a:lnTo>
                  <a:pt x="117" y="16635"/>
                </a:lnTo>
                <a:lnTo>
                  <a:pt x="39" y="17572"/>
                </a:lnTo>
                <a:lnTo>
                  <a:pt x="0" y="18509"/>
                </a:lnTo>
                <a:lnTo>
                  <a:pt x="39" y="19446"/>
                </a:lnTo>
                <a:lnTo>
                  <a:pt x="117" y="20383"/>
                </a:lnTo>
                <a:lnTo>
                  <a:pt x="235" y="21320"/>
                </a:lnTo>
                <a:lnTo>
                  <a:pt x="391" y="22219"/>
                </a:lnTo>
                <a:lnTo>
                  <a:pt x="586" y="23117"/>
                </a:lnTo>
                <a:lnTo>
                  <a:pt x="820" y="24015"/>
                </a:lnTo>
                <a:lnTo>
                  <a:pt x="1133" y="24874"/>
                </a:lnTo>
                <a:lnTo>
                  <a:pt x="1445" y="25694"/>
                </a:lnTo>
                <a:lnTo>
                  <a:pt x="1836" y="26514"/>
                </a:lnTo>
                <a:lnTo>
                  <a:pt x="2226" y="27334"/>
                </a:lnTo>
                <a:lnTo>
                  <a:pt x="2695" y="28115"/>
                </a:lnTo>
                <a:lnTo>
                  <a:pt x="3163" y="28857"/>
                </a:lnTo>
                <a:lnTo>
                  <a:pt x="3671" y="29559"/>
                </a:lnTo>
                <a:lnTo>
                  <a:pt x="4217" y="30262"/>
                </a:lnTo>
                <a:lnTo>
                  <a:pt x="4803" y="30926"/>
                </a:lnTo>
                <a:lnTo>
                  <a:pt x="5428" y="31590"/>
                </a:lnTo>
                <a:lnTo>
                  <a:pt x="6053" y="32215"/>
                </a:lnTo>
                <a:lnTo>
                  <a:pt x="6755" y="32761"/>
                </a:lnTo>
                <a:lnTo>
                  <a:pt x="7419" y="33347"/>
                </a:lnTo>
                <a:lnTo>
                  <a:pt x="8161" y="33855"/>
                </a:lnTo>
                <a:lnTo>
                  <a:pt x="8903" y="34323"/>
                </a:lnTo>
                <a:lnTo>
                  <a:pt x="9684" y="34753"/>
                </a:lnTo>
                <a:lnTo>
                  <a:pt x="10465" y="35182"/>
                </a:lnTo>
                <a:lnTo>
                  <a:pt x="11285" y="35534"/>
                </a:lnTo>
                <a:lnTo>
                  <a:pt x="12144" y="35885"/>
                </a:lnTo>
                <a:lnTo>
                  <a:pt x="13003" y="36158"/>
                </a:lnTo>
                <a:lnTo>
                  <a:pt x="13862" y="36432"/>
                </a:lnTo>
                <a:lnTo>
                  <a:pt x="14760" y="36627"/>
                </a:lnTo>
                <a:lnTo>
                  <a:pt x="15697" y="36783"/>
                </a:lnTo>
                <a:lnTo>
                  <a:pt x="16595" y="36900"/>
                </a:lnTo>
                <a:lnTo>
                  <a:pt x="17533" y="36978"/>
                </a:lnTo>
                <a:lnTo>
                  <a:pt x="18509" y="37018"/>
                </a:lnTo>
                <a:lnTo>
                  <a:pt x="19446" y="36978"/>
                </a:lnTo>
                <a:lnTo>
                  <a:pt x="20383" y="36900"/>
                </a:lnTo>
                <a:lnTo>
                  <a:pt x="21320" y="36783"/>
                </a:lnTo>
                <a:lnTo>
                  <a:pt x="22218" y="36627"/>
                </a:lnTo>
                <a:lnTo>
                  <a:pt x="23116" y="36432"/>
                </a:lnTo>
                <a:lnTo>
                  <a:pt x="24015" y="36158"/>
                </a:lnTo>
                <a:lnTo>
                  <a:pt x="24874" y="35885"/>
                </a:lnTo>
                <a:lnTo>
                  <a:pt x="25694" y="35534"/>
                </a:lnTo>
                <a:lnTo>
                  <a:pt x="26514" y="35182"/>
                </a:lnTo>
                <a:lnTo>
                  <a:pt x="27334" y="34753"/>
                </a:lnTo>
                <a:lnTo>
                  <a:pt x="28075" y="34323"/>
                </a:lnTo>
                <a:lnTo>
                  <a:pt x="28856" y="33855"/>
                </a:lnTo>
                <a:lnTo>
                  <a:pt x="29559" y="33347"/>
                </a:lnTo>
                <a:lnTo>
                  <a:pt x="30262" y="32761"/>
                </a:lnTo>
                <a:lnTo>
                  <a:pt x="30926" y="32215"/>
                </a:lnTo>
                <a:lnTo>
                  <a:pt x="31590" y="31590"/>
                </a:lnTo>
                <a:lnTo>
                  <a:pt x="32175" y="30926"/>
                </a:lnTo>
                <a:lnTo>
                  <a:pt x="32761" y="30262"/>
                </a:lnTo>
                <a:lnTo>
                  <a:pt x="33308" y="29559"/>
                </a:lnTo>
                <a:lnTo>
                  <a:pt x="33855" y="28857"/>
                </a:lnTo>
                <a:lnTo>
                  <a:pt x="34323" y="28115"/>
                </a:lnTo>
                <a:lnTo>
                  <a:pt x="34753" y="27334"/>
                </a:lnTo>
                <a:lnTo>
                  <a:pt x="35182" y="26514"/>
                </a:lnTo>
                <a:lnTo>
                  <a:pt x="35534" y="25694"/>
                </a:lnTo>
                <a:lnTo>
                  <a:pt x="35885" y="24874"/>
                </a:lnTo>
                <a:lnTo>
                  <a:pt x="36158" y="24015"/>
                </a:lnTo>
                <a:lnTo>
                  <a:pt x="36432" y="23117"/>
                </a:lnTo>
                <a:lnTo>
                  <a:pt x="36627" y="22219"/>
                </a:lnTo>
                <a:lnTo>
                  <a:pt x="36783" y="21320"/>
                </a:lnTo>
                <a:lnTo>
                  <a:pt x="36900" y="20383"/>
                </a:lnTo>
                <a:lnTo>
                  <a:pt x="36978" y="19446"/>
                </a:lnTo>
                <a:lnTo>
                  <a:pt x="36978" y="18509"/>
                </a:lnTo>
                <a:lnTo>
                  <a:pt x="36978" y="17572"/>
                </a:lnTo>
                <a:lnTo>
                  <a:pt x="36900" y="16635"/>
                </a:lnTo>
                <a:lnTo>
                  <a:pt x="36783" y="15698"/>
                </a:lnTo>
                <a:lnTo>
                  <a:pt x="36627" y="14800"/>
                </a:lnTo>
                <a:lnTo>
                  <a:pt x="36432" y="13901"/>
                </a:lnTo>
                <a:lnTo>
                  <a:pt x="36158" y="13003"/>
                </a:lnTo>
                <a:lnTo>
                  <a:pt x="35885" y="12144"/>
                </a:lnTo>
                <a:lnTo>
                  <a:pt x="35534" y="11324"/>
                </a:lnTo>
                <a:lnTo>
                  <a:pt x="35182" y="10504"/>
                </a:lnTo>
                <a:lnTo>
                  <a:pt x="34753" y="9684"/>
                </a:lnTo>
                <a:lnTo>
                  <a:pt x="34323" y="8903"/>
                </a:lnTo>
                <a:lnTo>
                  <a:pt x="33855" y="8162"/>
                </a:lnTo>
                <a:lnTo>
                  <a:pt x="33308" y="7459"/>
                </a:lnTo>
                <a:lnTo>
                  <a:pt x="32761" y="6756"/>
                </a:lnTo>
                <a:lnTo>
                  <a:pt x="32175" y="6092"/>
                </a:lnTo>
                <a:lnTo>
                  <a:pt x="31590" y="5428"/>
                </a:lnTo>
                <a:lnTo>
                  <a:pt x="30926" y="4803"/>
                </a:lnTo>
                <a:lnTo>
                  <a:pt x="30262" y="4257"/>
                </a:lnTo>
                <a:lnTo>
                  <a:pt x="29559" y="3671"/>
                </a:lnTo>
                <a:lnTo>
                  <a:pt x="28856" y="3163"/>
                </a:lnTo>
                <a:lnTo>
                  <a:pt x="28075" y="2695"/>
                </a:lnTo>
                <a:lnTo>
                  <a:pt x="27334" y="2265"/>
                </a:lnTo>
                <a:lnTo>
                  <a:pt x="26514" y="1836"/>
                </a:lnTo>
                <a:lnTo>
                  <a:pt x="25694" y="1484"/>
                </a:lnTo>
                <a:lnTo>
                  <a:pt x="24874" y="1133"/>
                </a:lnTo>
                <a:lnTo>
                  <a:pt x="24015" y="860"/>
                </a:lnTo>
                <a:lnTo>
                  <a:pt x="23116" y="586"/>
                </a:lnTo>
                <a:lnTo>
                  <a:pt x="22218" y="391"/>
                </a:lnTo>
                <a:lnTo>
                  <a:pt x="21320" y="235"/>
                </a:lnTo>
                <a:lnTo>
                  <a:pt x="20383" y="118"/>
                </a:lnTo>
                <a:lnTo>
                  <a:pt x="19446" y="40"/>
                </a:lnTo>
                <a:lnTo>
                  <a:pt x="18509" y="1"/>
                </a:lnTo>
                <a:close/>
              </a:path>
            </a:pathLst>
          </a:custGeom>
          <a:solidFill>
            <a:srgbClr val="FFB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7" name="Google Shape;577;p13"/>
          <p:cNvGrpSpPr/>
          <p:nvPr/>
        </p:nvGrpSpPr>
        <p:grpSpPr>
          <a:xfrm>
            <a:off x="7313632" y="-125274"/>
            <a:ext cx="1051274" cy="787312"/>
            <a:chOff x="3585475" y="1537675"/>
            <a:chExt cx="649175" cy="486175"/>
          </a:xfrm>
        </p:grpSpPr>
        <p:sp>
          <p:nvSpPr>
            <p:cNvPr id="578" name="Google Shape;578;p13"/>
            <p:cNvSpPr/>
            <p:nvPr/>
          </p:nvSpPr>
          <p:spPr>
            <a:xfrm>
              <a:off x="35854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3"/>
            <p:cNvSpPr/>
            <p:nvPr/>
          </p:nvSpPr>
          <p:spPr>
            <a:xfrm>
              <a:off x="35854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1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3"/>
            <p:cNvSpPr/>
            <p:nvPr/>
          </p:nvSpPr>
          <p:spPr>
            <a:xfrm>
              <a:off x="35854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3"/>
            <p:cNvSpPr/>
            <p:nvPr/>
          </p:nvSpPr>
          <p:spPr>
            <a:xfrm>
              <a:off x="35854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1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03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1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3"/>
            <p:cNvSpPr/>
            <p:nvPr/>
          </p:nvSpPr>
          <p:spPr>
            <a:xfrm>
              <a:off x="3739700" y="1992575"/>
              <a:ext cx="30300" cy="31275"/>
            </a:xfrm>
            <a:custGeom>
              <a:avLst/>
              <a:gdLst/>
              <a:ahLst/>
              <a:cxnLst/>
              <a:rect l="l" t="t" r="r" b="b"/>
              <a:pathLst>
                <a:path w="1212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3"/>
            <p:cNvSpPr/>
            <p:nvPr/>
          </p:nvSpPr>
          <p:spPr>
            <a:xfrm>
              <a:off x="3739700" y="18412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3"/>
            <p:cNvSpPr/>
            <p:nvPr/>
          </p:nvSpPr>
          <p:spPr>
            <a:xfrm>
              <a:off x="3739700" y="1688975"/>
              <a:ext cx="30300" cy="30300"/>
            </a:xfrm>
            <a:custGeom>
              <a:avLst/>
              <a:gdLst/>
              <a:ahLst/>
              <a:cxnLst/>
              <a:rect l="l" t="t" r="r" b="b"/>
              <a:pathLst>
                <a:path w="1212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3"/>
            <p:cNvSpPr/>
            <p:nvPr/>
          </p:nvSpPr>
          <p:spPr>
            <a:xfrm>
              <a:off x="3739700" y="15376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2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3"/>
            <p:cNvSpPr/>
            <p:nvPr/>
          </p:nvSpPr>
          <p:spPr>
            <a:xfrm>
              <a:off x="389492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3"/>
            <p:cNvSpPr/>
            <p:nvPr/>
          </p:nvSpPr>
          <p:spPr>
            <a:xfrm>
              <a:off x="389492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3"/>
            <p:cNvSpPr/>
            <p:nvPr/>
          </p:nvSpPr>
          <p:spPr>
            <a:xfrm>
              <a:off x="389492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3"/>
            <p:cNvSpPr/>
            <p:nvPr/>
          </p:nvSpPr>
          <p:spPr>
            <a:xfrm>
              <a:off x="389492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3"/>
            <p:cNvSpPr/>
            <p:nvPr/>
          </p:nvSpPr>
          <p:spPr>
            <a:xfrm>
              <a:off x="4049150" y="1992575"/>
              <a:ext cx="31275" cy="31275"/>
            </a:xfrm>
            <a:custGeom>
              <a:avLst/>
              <a:gdLst/>
              <a:ahLst/>
              <a:cxnLst/>
              <a:rect l="l" t="t" r="r" b="b"/>
              <a:pathLst>
                <a:path w="1251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50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3"/>
            <p:cNvSpPr/>
            <p:nvPr/>
          </p:nvSpPr>
          <p:spPr>
            <a:xfrm>
              <a:off x="4049150" y="18412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3"/>
            <p:cNvSpPr/>
            <p:nvPr/>
          </p:nvSpPr>
          <p:spPr>
            <a:xfrm>
              <a:off x="4049150" y="1688975"/>
              <a:ext cx="31275" cy="30300"/>
            </a:xfrm>
            <a:custGeom>
              <a:avLst/>
              <a:gdLst/>
              <a:ahLst/>
              <a:cxnLst/>
              <a:rect l="l" t="t" r="r" b="b"/>
              <a:pathLst>
                <a:path w="1251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50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3"/>
            <p:cNvSpPr/>
            <p:nvPr/>
          </p:nvSpPr>
          <p:spPr>
            <a:xfrm>
              <a:off x="4049150" y="15376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3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3"/>
            <p:cNvSpPr/>
            <p:nvPr/>
          </p:nvSpPr>
          <p:spPr>
            <a:xfrm>
              <a:off x="42043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3"/>
            <p:cNvSpPr/>
            <p:nvPr/>
          </p:nvSpPr>
          <p:spPr>
            <a:xfrm>
              <a:off x="42043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3"/>
            <p:cNvSpPr/>
            <p:nvPr/>
          </p:nvSpPr>
          <p:spPr>
            <a:xfrm>
              <a:off x="42043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3"/>
            <p:cNvSpPr/>
            <p:nvPr/>
          </p:nvSpPr>
          <p:spPr>
            <a:xfrm>
              <a:off x="42043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59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ONLY_2_3_1">
    <p:bg>
      <p:bgPr>
        <a:solidFill>
          <a:schemeClr val="lt1"/>
        </a:solidFill>
        <a:effectLst/>
      </p:bgPr>
    </p:bg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p35"/>
          <p:cNvSpPr/>
          <p:nvPr/>
        </p:nvSpPr>
        <p:spPr>
          <a:xfrm rot="10800000">
            <a:off x="-1633725" y="-1256389"/>
            <a:ext cx="2148195" cy="2148195"/>
          </a:xfrm>
          <a:custGeom>
            <a:avLst/>
            <a:gdLst/>
            <a:ahLst/>
            <a:cxnLst/>
            <a:rect l="l" t="t" r="r" b="b"/>
            <a:pathLst>
              <a:path w="39478" h="39478" fill="none" extrusionOk="0">
                <a:moveTo>
                  <a:pt x="39477" y="19720"/>
                </a:moveTo>
                <a:lnTo>
                  <a:pt x="39477" y="19720"/>
                </a:lnTo>
                <a:lnTo>
                  <a:pt x="39438" y="20735"/>
                </a:lnTo>
                <a:lnTo>
                  <a:pt x="39360" y="21750"/>
                </a:lnTo>
                <a:lnTo>
                  <a:pt x="39243" y="22726"/>
                </a:lnTo>
                <a:lnTo>
                  <a:pt x="39087" y="23702"/>
                </a:lnTo>
                <a:lnTo>
                  <a:pt x="38853" y="24679"/>
                </a:lnTo>
                <a:lnTo>
                  <a:pt x="38579" y="25616"/>
                </a:lnTo>
                <a:lnTo>
                  <a:pt x="38267" y="26514"/>
                </a:lnTo>
                <a:lnTo>
                  <a:pt x="37915" y="27412"/>
                </a:lnTo>
                <a:lnTo>
                  <a:pt x="37525" y="28310"/>
                </a:lnTo>
                <a:lnTo>
                  <a:pt x="37095" y="29130"/>
                </a:lnTo>
                <a:lnTo>
                  <a:pt x="36627" y="29989"/>
                </a:lnTo>
                <a:lnTo>
                  <a:pt x="36119" y="30770"/>
                </a:lnTo>
                <a:lnTo>
                  <a:pt x="35573" y="31551"/>
                </a:lnTo>
                <a:lnTo>
                  <a:pt x="34987" y="32293"/>
                </a:lnTo>
                <a:lnTo>
                  <a:pt x="34362" y="32996"/>
                </a:lnTo>
                <a:lnTo>
                  <a:pt x="33698" y="33698"/>
                </a:lnTo>
                <a:lnTo>
                  <a:pt x="32995" y="34362"/>
                </a:lnTo>
                <a:lnTo>
                  <a:pt x="32293" y="34948"/>
                </a:lnTo>
                <a:lnTo>
                  <a:pt x="31551" y="35534"/>
                </a:lnTo>
                <a:lnTo>
                  <a:pt x="30770" y="36119"/>
                </a:lnTo>
                <a:lnTo>
                  <a:pt x="29989" y="36627"/>
                </a:lnTo>
                <a:lnTo>
                  <a:pt x="29130" y="37096"/>
                </a:lnTo>
                <a:lnTo>
                  <a:pt x="28310" y="37525"/>
                </a:lnTo>
                <a:lnTo>
                  <a:pt x="27412" y="37916"/>
                </a:lnTo>
                <a:lnTo>
                  <a:pt x="26514" y="38267"/>
                </a:lnTo>
                <a:lnTo>
                  <a:pt x="25615" y="38579"/>
                </a:lnTo>
                <a:lnTo>
                  <a:pt x="24678" y="38853"/>
                </a:lnTo>
                <a:lnTo>
                  <a:pt x="23702" y="39087"/>
                </a:lnTo>
                <a:lnTo>
                  <a:pt x="22765" y="39243"/>
                </a:lnTo>
                <a:lnTo>
                  <a:pt x="21750" y="39360"/>
                </a:lnTo>
                <a:lnTo>
                  <a:pt x="20774" y="39438"/>
                </a:lnTo>
                <a:lnTo>
                  <a:pt x="19758" y="39477"/>
                </a:lnTo>
                <a:lnTo>
                  <a:pt x="19758" y="39477"/>
                </a:lnTo>
                <a:lnTo>
                  <a:pt x="18743" y="39438"/>
                </a:lnTo>
                <a:lnTo>
                  <a:pt x="17728" y="39360"/>
                </a:lnTo>
                <a:lnTo>
                  <a:pt x="16752" y="39243"/>
                </a:lnTo>
                <a:lnTo>
                  <a:pt x="15776" y="39087"/>
                </a:lnTo>
                <a:lnTo>
                  <a:pt x="14799" y="38853"/>
                </a:lnTo>
                <a:lnTo>
                  <a:pt x="13862" y="38579"/>
                </a:lnTo>
                <a:lnTo>
                  <a:pt x="12964" y="38267"/>
                </a:lnTo>
                <a:lnTo>
                  <a:pt x="12066" y="37916"/>
                </a:lnTo>
                <a:lnTo>
                  <a:pt x="11168" y="37525"/>
                </a:lnTo>
                <a:lnTo>
                  <a:pt x="10348" y="37096"/>
                </a:lnTo>
                <a:lnTo>
                  <a:pt x="9489" y="36627"/>
                </a:lnTo>
                <a:lnTo>
                  <a:pt x="8708" y="36119"/>
                </a:lnTo>
                <a:lnTo>
                  <a:pt x="7927" y="35534"/>
                </a:lnTo>
                <a:lnTo>
                  <a:pt x="7185" y="34948"/>
                </a:lnTo>
                <a:lnTo>
                  <a:pt x="6482" y="34362"/>
                </a:lnTo>
                <a:lnTo>
                  <a:pt x="5779" y="33698"/>
                </a:lnTo>
                <a:lnTo>
                  <a:pt x="5116" y="32996"/>
                </a:lnTo>
                <a:lnTo>
                  <a:pt x="4530" y="32293"/>
                </a:lnTo>
                <a:lnTo>
                  <a:pt x="3905" y="31551"/>
                </a:lnTo>
                <a:lnTo>
                  <a:pt x="3358" y="30770"/>
                </a:lnTo>
                <a:lnTo>
                  <a:pt x="2851" y="29989"/>
                </a:lnTo>
                <a:lnTo>
                  <a:pt x="2382" y="29130"/>
                </a:lnTo>
                <a:lnTo>
                  <a:pt x="1953" y="28310"/>
                </a:lnTo>
                <a:lnTo>
                  <a:pt x="1562" y="27412"/>
                </a:lnTo>
                <a:lnTo>
                  <a:pt x="1211" y="26514"/>
                </a:lnTo>
                <a:lnTo>
                  <a:pt x="898" y="25616"/>
                </a:lnTo>
                <a:lnTo>
                  <a:pt x="625" y="24679"/>
                </a:lnTo>
                <a:lnTo>
                  <a:pt x="391" y="23702"/>
                </a:lnTo>
                <a:lnTo>
                  <a:pt x="235" y="22726"/>
                </a:lnTo>
                <a:lnTo>
                  <a:pt x="117" y="21750"/>
                </a:lnTo>
                <a:lnTo>
                  <a:pt x="39" y="20735"/>
                </a:lnTo>
                <a:lnTo>
                  <a:pt x="0" y="19720"/>
                </a:lnTo>
                <a:lnTo>
                  <a:pt x="0" y="19720"/>
                </a:lnTo>
                <a:lnTo>
                  <a:pt x="39" y="18704"/>
                </a:lnTo>
                <a:lnTo>
                  <a:pt x="117" y="17728"/>
                </a:lnTo>
                <a:lnTo>
                  <a:pt x="235" y="16713"/>
                </a:lnTo>
                <a:lnTo>
                  <a:pt x="391" y="15776"/>
                </a:lnTo>
                <a:lnTo>
                  <a:pt x="625" y="14800"/>
                </a:lnTo>
                <a:lnTo>
                  <a:pt x="898" y="13862"/>
                </a:lnTo>
                <a:lnTo>
                  <a:pt x="1211" y="12964"/>
                </a:lnTo>
                <a:lnTo>
                  <a:pt x="1562" y="12066"/>
                </a:lnTo>
                <a:lnTo>
                  <a:pt x="1953" y="11168"/>
                </a:lnTo>
                <a:lnTo>
                  <a:pt x="2382" y="10309"/>
                </a:lnTo>
                <a:lnTo>
                  <a:pt x="2851" y="9489"/>
                </a:lnTo>
                <a:lnTo>
                  <a:pt x="3358" y="8708"/>
                </a:lnTo>
                <a:lnTo>
                  <a:pt x="3905" y="7927"/>
                </a:lnTo>
                <a:lnTo>
                  <a:pt x="4530" y="7185"/>
                </a:lnTo>
                <a:lnTo>
                  <a:pt x="5116" y="6482"/>
                </a:lnTo>
                <a:lnTo>
                  <a:pt x="5779" y="5780"/>
                </a:lnTo>
                <a:lnTo>
                  <a:pt x="6482" y="5116"/>
                </a:lnTo>
                <a:lnTo>
                  <a:pt x="7185" y="4491"/>
                </a:lnTo>
                <a:lnTo>
                  <a:pt x="7927" y="3905"/>
                </a:lnTo>
                <a:lnTo>
                  <a:pt x="8708" y="3359"/>
                </a:lnTo>
                <a:lnTo>
                  <a:pt x="9489" y="2851"/>
                </a:lnTo>
                <a:lnTo>
                  <a:pt x="10348" y="2382"/>
                </a:lnTo>
                <a:lnTo>
                  <a:pt x="11168" y="1953"/>
                </a:lnTo>
                <a:lnTo>
                  <a:pt x="12066" y="1562"/>
                </a:lnTo>
                <a:lnTo>
                  <a:pt x="12964" y="1211"/>
                </a:lnTo>
                <a:lnTo>
                  <a:pt x="13862" y="899"/>
                </a:lnTo>
                <a:lnTo>
                  <a:pt x="14799" y="625"/>
                </a:lnTo>
                <a:lnTo>
                  <a:pt x="15776" y="391"/>
                </a:lnTo>
                <a:lnTo>
                  <a:pt x="16752" y="235"/>
                </a:lnTo>
                <a:lnTo>
                  <a:pt x="17728" y="118"/>
                </a:lnTo>
                <a:lnTo>
                  <a:pt x="18743" y="40"/>
                </a:lnTo>
                <a:lnTo>
                  <a:pt x="19758" y="1"/>
                </a:lnTo>
                <a:lnTo>
                  <a:pt x="19758" y="1"/>
                </a:lnTo>
                <a:lnTo>
                  <a:pt x="20774" y="40"/>
                </a:lnTo>
                <a:lnTo>
                  <a:pt x="21750" y="118"/>
                </a:lnTo>
                <a:lnTo>
                  <a:pt x="22765" y="235"/>
                </a:lnTo>
                <a:lnTo>
                  <a:pt x="23702" y="391"/>
                </a:lnTo>
                <a:lnTo>
                  <a:pt x="24678" y="625"/>
                </a:lnTo>
                <a:lnTo>
                  <a:pt x="25615" y="899"/>
                </a:lnTo>
                <a:lnTo>
                  <a:pt x="26514" y="1211"/>
                </a:lnTo>
                <a:lnTo>
                  <a:pt x="27412" y="1562"/>
                </a:lnTo>
                <a:lnTo>
                  <a:pt x="28310" y="1953"/>
                </a:lnTo>
                <a:lnTo>
                  <a:pt x="29130" y="2382"/>
                </a:lnTo>
                <a:lnTo>
                  <a:pt x="29989" y="2851"/>
                </a:lnTo>
                <a:lnTo>
                  <a:pt x="30770" y="3359"/>
                </a:lnTo>
                <a:lnTo>
                  <a:pt x="31551" y="3905"/>
                </a:lnTo>
                <a:lnTo>
                  <a:pt x="32293" y="4491"/>
                </a:lnTo>
                <a:lnTo>
                  <a:pt x="32995" y="5116"/>
                </a:lnTo>
                <a:lnTo>
                  <a:pt x="33698" y="5780"/>
                </a:lnTo>
                <a:lnTo>
                  <a:pt x="34362" y="6482"/>
                </a:lnTo>
                <a:lnTo>
                  <a:pt x="34987" y="7185"/>
                </a:lnTo>
                <a:lnTo>
                  <a:pt x="35573" y="7927"/>
                </a:lnTo>
                <a:lnTo>
                  <a:pt x="36119" y="8708"/>
                </a:lnTo>
                <a:lnTo>
                  <a:pt x="36627" y="9489"/>
                </a:lnTo>
                <a:lnTo>
                  <a:pt x="37095" y="10309"/>
                </a:lnTo>
                <a:lnTo>
                  <a:pt x="37525" y="11168"/>
                </a:lnTo>
                <a:lnTo>
                  <a:pt x="37915" y="12066"/>
                </a:lnTo>
                <a:lnTo>
                  <a:pt x="38267" y="12964"/>
                </a:lnTo>
                <a:lnTo>
                  <a:pt x="38579" y="13862"/>
                </a:lnTo>
                <a:lnTo>
                  <a:pt x="38853" y="14800"/>
                </a:lnTo>
                <a:lnTo>
                  <a:pt x="39087" y="15776"/>
                </a:lnTo>
                <a:lnTo>
                  <a:pt x="39243" y="16713"/>
                </a:lnTo>
                <a:lnTo>
                  <a:pt x="39360" y="17728"/>
                </a:lnTo>
                <a:lnTo>
                  <a:pt x="39438" y="18704"/>
                </a:lnTo>
                <a:lnTo>
                  <a:pt x="39477" y="19720"/>
                </a:lnTo>
                <a:lnTo>
                  <a:pt x="39477" y="19720"/>
                </a:lnTo>
                <a:close/>
              </a:path>
            </a:pathLst>
          </a:custGeom>
          <a:noFill/>
          <a:ln w="234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1" name="Google Shape;2021;p35"/>
          <p:cNvSpPr/>
          <p:nvPr/>
        </p:nvSpPr>
        <p:spPr>
          <a:xfrm rot="10800000">
            <a:off x="8367144" y="4142370"/>
            <a:ext cx="1785851" cy="1785884"/>
          </a:xfrm>
          <a:custGeom>
            <a:avLst/>
            <a:gdLst/>
            <a:ahLst/>
            <a:cxnLst/>
            <a:rect l="l" t="t" r="r" b="b"/>
            <a:pathLst>
              <a:path w="53730" h="53731" fill="none" extrusionOk="0">
                <a:moveTo>
                  <a:pt x="53730" y="26865"/>
                </a:moveTo>
                <a:lnTo>
                  <a:pt x="53730" y="26865"/>
                </a:lnTo>
                <a:lnTo>
                  <a:pt x="53691" y="28232"/>
                </a:lnTo>
                <a:lnTo>
                  <a:pt x="53613" y="29599"/>
                </a:lnTo>
                <a:lnTo>
                  <a:pt x="53418" y="30965"/>
                </a:lnTo>
                <a:lnTo>
                  <a:pt x="53183" y="32293"/>
                </a:lnTo>
                <a:lnTo>
                  <a:pt x="52910" y="33582"/>
                </a:lnTo>
                <a:lnTo>
                  <a:pt x="52520" y="34870"/>
                </a:lnTo>
                <a:lnTo>
                  <a:pt x="52129" y="36120"/>
                </a:lnTo>
                <a:lnTo>
                  <a:pt x="51621" y="37330"/>
                </a:lnTo>
                <a:lnTo>
                  <a:pt x="51075" y="38502"/>
                </a:lnTo>
                <a:lnTo>
                  <a:pt x="50489" y="39673"/>
                </a:lnTo>
                <a:lnTo>
                  <a:pt x="49864" y="40805"/>
                </a:lnTo>
                <a:lnTo>
                  <a:pt x="49161" y="41899"/>
                </a:lnTo>
                <a:lnTo>
                  <a:pt x="48420" y="42953"/>
                </a:lnTo>
                <a:lnTo>
                  <a:pt x="47600" y="43968"/>
                </a:lnTo>
                <a:lnTo>
                  <a:pt x="46780" y="44944"/>
                </a:lnTo>
                <a:lnTo>
                  <a:pt x="45881" y="45882"/>
                </a:lnTo>
                <a:lnTo>
                  <a:pt x="44944" y="46741"/>
                </a:lnTo>
                <a:lnTo>
                  <a:pt x="43968" y="47600"/>
                </a:lnTo>
                <a:lnTo>
                  <a:pt x="42953" y="48381"/>
                </a:lnTo>
                <a:lnTo>
                  <a:pt x="41899" y="49161"/>
                </a:lnTo>
                <a:lnTo>
                  <a:pt x="40805" y="49825"/>
                </a:lnTo>
                <a:lnTo>
                  <a:pt x="39673" y="50489"/>
                </a:lnTo>
                <a:lnTo>
                  <a:pt x="38501" y="51075"/>
                </a:lnTo>
                <a:lnTo>
                  <a:pt x="37330" y="51621"/>
                </a:lnTo>
                <a:lnTo>
                  <a:pt x="36120" y="52090"/>
                </a:lnTo>
                <a:lnTo>
                  <a:pt x="34870" y="52520"/>
                </a:lnTo>
                <a:lnTo>
                  <a:pt x="33581" y="52871"/>
                </a:lnTo>
                <a:lnTo>
                  <a:pt x="32293" y="53183"/>
                </a:lnTo>
                <a:lnTo>
                  <a:pt x="30965" y="53418"/>
                </a:lnTo>
                <a:lnTo>
                  <a:pt x="29638" y="53613"/>
                </a:lnTo>
                <a:lnTo>
                  <a:pt x="28271" y="53691"/>
                </a:lnTo>
                <a:lnTo>
                  <a:pt x="26865" y="53730"/>
                </a:lnTo>
                <a:lnTo>
                  <a:pt x="26865" y="53730"/>
                </a:lnTo>
                <a:lnTo>
                  <a:pt x="25499" y="53691"/>
                </a:lnTo>
                <a:lnTo>
                  <a:pt x="24132" y="53613"/>
                </a:lnTo>
                <a:lnTo>
                  <a:pt x="22765" y="53418"/>
                </a:lnTo>
                <a:lnTo>
                  <a:pt x="21477" y="53183"/>
                </a:lnTo>
                <a:lnTo>
                  <a:pt x="20149" y="52871"/>
                </a:lnTo>
                <a:lnTo>
                  <a:pt x="18900" y="52520"/>
                </a:lnTo>
                <a:lnTo>
                  <a:pt x="17650" y="52090"/>
                </a:lnTo>
                <a:lnTo>
                  <a:pt x="16401" y="51621"/>
                </a:lnTo>
                <a:lnTo>
                  <a:pt x="15229" y="51075"/>
                </a:lnTo>
                <a:lnTo>
                  <a:pt x="14058" y="50489"/>
                </a:lnTo>
                <a:lnTo>
                  <a:pt x="12925" y="49825"/>
                </a:lnTo>
                <a:lnTo>
                  <a:pt x="11832" y="49161"/>
                </a:lnTo>
                <a:lnTo>
                  <a:pt x="10778" y="48381"/>
                </a:lnTo>
                <a:lnTo>
                  <a:pt x="9762" y="47600"/>
                </a:lnTo>
                <a:lnTo>
                  <a:pt x="8825" y="46741"/>
                </a:lnTo>
                <a:lnTo>
                  <a:pt x="7888" y="45882"/>
                </a:lnTo>
                <a:lnTo>
                  <a:pt x="6990" y="44944"/>
                </a:lnTo>
                <a:lnTo>
                  <a:pt x="6131" y="43968"/>
                </a:lnTo>
                <a:lnTo>
                  <a:pt x="5350" y="42953"/>
                </a:lnTo>
                <a:lnTo>
                  <a:pt x="4608" y="41899"/>
                </a:lnTo>
                <a:lnTo>
                  <a:pt x="3905" y="40805"/>
                </a:lnTo>
                <a:lnTo>
                  <a:pt x="3242" y="39673"/>
                </a:lnTo>
                <a:lnTo>
                  <a:pt x="2656" y="38502"/>
                </a:lnTo>
                <a:lnTo>
                  <a:pt x="2109" y="37330"/>
                </a:lnTo>
                <a:lnTo>
                  <a:pt x="1641" y="36120"/>
                </a:lnTo>
                <a:lnTo>
                  <a:pt x="1211" y="34870"/>
                </a:lnTo>
                <a:lnTo>
                  <a:pt x="860" y="33582"/>
                </a:lnTo>
                <a:lnTo>
                  <a:pt x="547" y="32293"/>
                </a:lnTo>
                <a:lnTo>
                  <a:pt x="313" y="30965"/>
                </a:lnTo>
                <a:lnTo>
                  <a:pt x="157" y="29599"/>
                </a:lnTo>
                <a:lnTo>
                  <a:pt x="40" y="28232"/>
                </a:lnTo>
                <a:lnTo>
                  <a:pt x="1" y="26865"/>
                </a:lnTo>
                <a:lnTo>
                  <a:pt x="1" y="26865"/>
                </a:lnTo>
                <a:lnTo>
                  <a:pt x="40" y="25499"/>
                </a:lnTo>
                <a:lnTo>
                  <a:pt x="157" y="24132"/>
                </a:lnTo>
                <a:lnTo>
                  <a:pt x="313" y="22765"/>
                </a:lnTo>
                <a:lnTo>
                  <a:pt x="547" y="21438"/>
                </a:lnTo>
                <a:lnTo>
                  <a:pt x="860" y="20149"/>
                </a:lnTo>
                <a:lnTo>
                  <a:pt x="1211" y="18861"/>
                </a:lnTo>
                <a:lnTo>
                  <a:pt x="1641" y="17611"/>
                </a:lnTo>
                <a:lnTo>
                  <a:pt x="2109" y="16401"/>
                </a:lnTo>
                <a:lnTo>
                  <a:pt x="2656" y="15229"/>
                </a:lnTo>
                <a:lnTo>
                  <a:pt x="3242" y="14058"/>
                </a:lnTo>
                <a:lnTo>
                  <a:pt x="3905" y="12926"/>
                </a:lnTo>
                <a:lnTo>
                  <a:pt x="4608" y="11832"/>
                </a:lnTo>
                <a:lnTo>
                  <a:pt x="5350" y="10778"/>
                </a:lnTo>
                <a:lnTo>
                  <a:pt x="6131" y="9763"/>
                </a:lnTo>
                <a:lnTo>
                  <a:pt x="6990" y="8786"/>
                </a:lnTo>
                <a:lnTo>
                  <a:pt x="7888" y="7849"/>
                </a:lnTo>
                <a:lnTo>
                  <a:pt x="8825" y="6990"/>
                </a:lnTo>
                <a:lnTo>
                  <a:pt x="9762" y="6131"/>
                </a:lnTo>
                <a:lnTo>
                  <a:pt x="10778" y="5350"/>
                </a:lnTo>
                <a:lnTo>
                  <a:pt x="11832" y="4569"/>
                </a:lnTo>
                <a:lnTo>
                  <a:pt x="12925" y="3906"/>
                </a:lnTo>
                <a:lnTo>
                  <a:pt x="14058" y="3242"/>
                </a:lnTo>
                <a:lnTo>
                  <a:pt x="15229" y="2656"/>
                </a:lnTo>
                <a:lnTo>
                  <a:pt x="16401" y="2109"/>
                </a:lnTo>
                <a:lnTo>
                  <a:pt x="17650" y="1641"/>
                </a:lnTo>
                <a:lnTo>
                  <a:pt x="18900" y="1211"/>
                </a:lnTo>
                <a:lnTo>
                  <a:pt x="20149" y="860"/>
                </a:lnTo>
                <a:lnTo>
                  <a:pt x="21477" y="547"/>
                </a:lnTo>
                <a:lnTo>
                  <a:pt x="22765" y="313"/>
                </a:lnTo>
                <a:lnTo>
                  <a:pt x="24132" y="118"/>
                </a:lnTo>
                <a:lnTo>
                  <a:pt x="25499" y="40"/>
                </a:lnTo>
                <a:lnTo>
                  <a:pt x="26865" y="1"/>
                </a:lnTo>
                <a:lnTo>
                  <a:pt x="26865" y="1"/>
                </a:lnTo>
                <a:lnTo>
                  <a:pt x="28271" y="40"/>
                </a:lnTo>
                <a:lnTo>
                  <a:pt x="29638" y="118"/>
                </a:lnTo>
                <a:lnTo>
                  <a:pt x="30965" y="313"/>
                </a:lnTo>
                <a:lnTo>
                  <a:pt x="32293" y="547"/>
                </a:lnTo>
                <a:lnTo>
                  <a:pt x="33581" y="860"/>
                </a:lnTo>
                <a:lnTo>
                  <a:pt x="34870" y="1211"/>
                </a:lnTo>
                <a:lnTo>
                  <a:pt x="36120" y="1641"/>
                </a:lnTo>
                <a:lnTo>
                  <a:pt x="37330" y="2109"/>
                </a:lnTo>
                <a:lnTo>
                  <a:pt x="38501" y="2656"/>
                </a:lnTo>
                <a:lnTo>
                  <a:pt x="39673" y="3242"/>
                </a:lnTo>
                <a:lnTo>
                  <a:pt x="40805" y="3906"/>
                </a:lnTo>
                <a:lnTo>
                  <a:pt x="41899" y="4569"/>
                </a:lnTo>
                <a:lnTo>
                  <a:pt x="42953" y="5350"/>
                </a:lnTo>
                <a:lnTo>
                  <a:pt x="43968" y="6131"/>
                </a:lnTo>
                <a:lnTo>
                  <a:pt x="44944" y="6990"/>
                </a:lnTo>
                <a:lnTo>
                  <a:pt x="45881" y="7849"/>
                </a:lnTo>
                <a:lnTo>
                  <a:pt x="46780" y="8786"/>
                </a:lnTo>
                <a:lnTo>
                  <a:pt x="47600" y="9763"/>
                </a:lnTo>
                <a:lnTo>
                  <a:pt x="48420" y="10778"/>
                </a:lnTo>
                <a:lnTo>
                  <a:pt x="49161" y="11832"/>
                </a:lnTo>
                <a:lnTo>
                  <a:pt x="49864" y="12926"/>
                </a:lnTo>
                <a:lnTo>
                  <a:pt x="50489" y="14058"/>
                </a:lnTo>
                <a:lnTo>
                  <a:pt x="51075" y="15229"/>
                </a:lnTo>
                <a:lnTo>
                  <a:pt x="51621" y="16401"/>
                </a:lnTo>
                <a:lnTo>
                  <a:pt x="52129" y="17611"/>
                </a:lnTo>
                <a:lnTo>
                  <a:pt x="52520" y="18861"/>
                </a:lnTo>
                <a:lnTo>
                  <a:pt x="52910" y="20149"/>
                </a:lnTo>
                <a:lnTo>
                  <a:pt x="53183" y="21438"/>
                </a:lnTo>
                <a:lnTo>
                  <a:pt x="53418" y="22765"/>
                </a:lnTo>
                <a:lnTo>
                  <a:pt x="53613" y="24132"/>
                </a:lnTo>
                <a:lnTo>
                  <a:pt x="53691" y="25499"/>
                </a:lnTo>
                <a:lnTo>
                  <a:pt x="53730" y="26865"/>
                </a:lnTo>
                <a:lnTo>
                  <a:pt x="53730" y="26865"/>
                </a:lnTo>
                <a:close/>
              </a:path>
            </a:pathLst>
          </a:custGeom>
          <a:noFill/>
          <a:ln w="23425" cap="rnd" cmpd="sng">
            <a:solidFill>
              <a:srgbClr val="FF314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2" name="Google Shape;2022;p35"/>
          <p:cNvGrpSpPr/>
          <p:nvPr/>
        </p:nvGrpSpPr>
        <p:grpSpPr>
          <a:xfrm rot="10800000" flipH="1">
            <a:off x="359957" y="4770143"/>
            <a:ext cx="1051274" cy="787312"/>
            <a:chOff x="3585475" y="1537675"/>
            <a:chExt cx="649175" cy="486175"/>
          </a:xfrm>
        </p:grpSpPr>
        <p:sp>
          <p:nvSpPr>
            <p:cNvPr id="2023" name="Google Shape;2023;p35"/>
            <p:cNvSpPr/>
            <p:nvPr/>
          </p:nvSpPr>
          <p:spPr>
            <a:xfrm>
              <a:off x="35854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5"/>
            <p:cNvSpPr/>
            <p:nvPr/>
          </p:nvSpPr>
          <p:spPr>
            <a:xfrm>
              <a:off x="35854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1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5"/>
            <p:cNvSpPr/>
            <p:nvPr/>
          </p:nvSpPr>
          <p:spPr>
            <a:xfrm>
              <a:off x="35854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5"/>
            <p:cNvSpPr/>
            <p:nvPr/>
          </p:nvSpPr>
          <p:spPr>
            <a:xfrm>
              <a:off x="35854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1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03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1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5"/>
            <p:cNvSpPr/>
            <p:nvPr/>
          </p:nvSpPr>
          <p:spPr>
            <a:xfrm>
              <a:off x="3739700" y="1992575"/>
              <a:ext cx="30300" cy="31275"/>
            </a:xfrm>
            <a:custGeom>
              <a:avLst/>
              <a:gdLst/>
              <a:ahLst/>
              <a:cxnLst/>
              <a:rect l="l" t="t" r="r" b="b"/>
              <a:pathLst>
                <a:path w="1212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5"/>
            <p:cNvSpPr/>
            <p:nvPr/>
          </p:nvSpPr>
          <p:spPr>
            <a:xfrm>
              <a:off x="3739700" y="18412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5"/>
            <p:cNvSpPr/>
            <p:nvPr/>
          </p:nvSpPr>
          <p:spPr>
            <a:xfrm>
              <a:off x="3739700" y="1688975"/>
              <a:ext cx="30300" cy="30300"/>
            </a:xfrm>
            <a:custGeom>
              <a:avLst/>
              <a:gdLst/>
              <a:ahLst/>
              <a:cxnLst/>
              <a:rect l="l" t="t" r="r" b="b"/>
              <a:pathLst>
                <a:path w="1212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5"/>
            <p:cNvSpPr/>
            <p:nvPr/>
          </p:nvSpPr>
          <p:spPr>
            <a:xfrm>
              <a:off x="3739700" y="15376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2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5"/>
            <p:cNvSpPr/>
            <p:nvPr/>
          </p:nvSpPr>
          <p:spPr>
            <a:xfrm>
              <a:off x="389492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5"/>
            <p:cNvSpPr/>
            <p:nvPr/>
          </p:nvSpPr>
          <p:spPr>
            <a:xfrm>
              <a:off x="389492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5"/>
            <p:cNvSpPr/>
            <p:nvPr/>
          </p:nvSpPr>
          <p:spPr>
            <a:xfrm>
              <a:off x="389492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5"/>
            <p:cNvSpPr/>
            <p:nvPr/>
          </p:nvSpPr>
          <p:spPr>
            <a:xfrm>
              <a:off x="389492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5"/>
            <p:cNvSpPr/>
            <p:nvPr/>
          </p:nvSpPr>
          <p:spPr>
            <a:xfrm>
              <a:off x="4049150" y="1992575"/>
              <a:ext cx="31275" cy="31275"/>
            </a:xfrm>
            <a:custGeom>
              <a:avLst/>
              <a:gdLst/>
              <a:ahLst/>
              <a:cxnLst/>
              <a:rect l="l" t="t" r="r" b="b"/>
              <a:pathLst>
                <a:path w="1251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50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5"/>
            <p:cNvSpPr/>
            <p:nvPr/>
          </p:nvSpPr>
          <p:spPr>
            <a:xfrm>
              <a:off x="4049150" y="18412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5"/>
            <p:cNvSpPr/>
            <p:nvPr/>
          </p:nvSpPr>
          <p:spPr>
            <a:xfrm>
              <a:off x="4049150" y="1688975"/>
              <a:ext cx="31275" cy="30300"/>
            </a:xfrm>
            <a:custGeom>
              <a:avLst/>
              <a:gdLst/>
              <a:ahLst/>
              <a:cxnLst/>
              <a:rect l="l" t="t" r="r" b="b"/>
              <a:pathLst>
                <a:path w="1251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50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5"/>
            <p:cNvSpPr/>
            <p:nvPr/>
          </p:nvSpPr>
          <p:spPr>
            <a:xfrm>
              <a:off x="4049150" y="15376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3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5"/>
            <p:cNvSpPr/>
            <p:nvPr/>
          </p:nvSpPr>
          <p:spPr>
            <a:xfrm>
              <a:off x="42043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5"/>
            <p:cNvSpPr/>
            <p:nvPr/>
          </p:nvSpPr>
          <p:spPr>
            <a:xfrm>
              <a:off x="42043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5"/>
            <p:cNvSpPr/>
            <p:nvPr/>
          </p:nvSpPr>
          <p:spPr>
            <a:xfrm>
              <a:off x="42043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5"/>
            <p:cNvSpPr/>
            <p:nvPr/>
          </p:nvSpPr>
          <p:spPr>
            <a:xfrm>
              <a:off x="42043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59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3" name="Google Shape;2043;p35"/>
          <p:cNvGrpSpPr/>
          <p:nvPr/>
        </p:nvGrpSpPr>
        <p:grpSpPr>
          <a:xfrm rot="10800000" flipH="1">
            <a:off x="7633694" y="-423544"/>
            <a:ext cx="1051274" cy="787312"/>
            <a:chOff x="3585475" y="1537675"/>
            <a:chExt cx="649175" cy="486175"/>
          </a:xfrm>
        </p:grpSpPr>
        <p:sp>
          <p:nvSpPr>
            <p:cNvPr id="2044" name="Google Shape;2044;p35"/>
            <p:cNvSpPr/>
            <p:nvPr/>
          </p:nvSpPr>
          <p:spPr>
            <a:xfrm>
              <a:off x="35854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5"/>
            <p:cNvSpPr/>
            <p:nvPr/>
          </p:nvSpPr>
          <p:spPr>
            <a:xfrm>
              <a:off x="35854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1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5"/>
            <p:cNvSpPr/>
            <p:nvPr/>
          </p:nvSpPr>
          <p:spPr>
            <a:xfrm>
              <a:off x="35854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5"/>
            <p:cNvSpPr/>
            <p:nvPr/>
          </p:nvSpPr>
          <p:spPr>
            <a:xfrm>
              <a:off x="35854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1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03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1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5"/>
            <p:cNvSpPr/>
            <p:nvPr/>
          </p:nvSpPr>
          <p:spPr>
            <a:xfrm>
              <a:off x="3739700" y="1992575"/>
              <a:ext cx="30300" cy="31275"/>
            </a:xfrm>
            <a:custGeom>
              <a:avLst/>
              <a:gdLst/>
              <a:ahLst/>
              <a:cxnLst/>
              <a:rect l="l" t="t" r="r" b="b"/>
              <a:pathLst>
                <a:path w="1212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5"/>
            <p:cNvSpPr/>
            <p:nvPr/>
          </p:nvSpPr>
          <p:spPr>
            <a:xfrm>
              <a:off x="3739700" y="18412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5"/>
            <p:cNvSpPr/>
            <p:nvPr/>
          </p:nvSpPr>
          <p:spPr>
            <a:xfrm>
              <a:off x="3739700" y="1688975"/>
              <a:ext cx="30300" cy="30300"/>
            </a:xfrm>
            <a:custGeom>
              <a:avLst/>
              <a:gdLst/>
              <a:ahLst/>
              <a:cxnLst/>
              <a:rect l="l" t="t" r="r" b="b"/>
              <a:pathLst>
                <a:path w="1212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5"/>
            <p:cNvSpPr/>
            <p:nvPr/>
          </p:nvSpPr>
          <p:spPr>
            <a:xfrm>
              <a:off x="3739700" y="15376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2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5"/>
            <p:cNvSpPr/>
            <p:nvPr/>
          </p:nvSpPr>
          <p:spPr>
            <a:xfrm>
              <a:off x="389492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5"/>
            <p:cNvSpPr/>
            <p:nvPr/>
          </p:nvSpPr>
          <p:spPr>
            <a:xfrm>
              <a:off x="389492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5"/>
            <p:cNvSpPr/>
            <p:nvPr/>
          </p:nvSpPr>
          <p:spPr>
            <a:xfrm>
              <a:off x="389492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5"/>
            <p:cNvSpPr/>
            <p:nvPr/>
          </p:nvSpPr>
          <p:spPr>
            <a:xfrm>
              <a:off x="389492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5"/>
            <p:cNvSpPr/>
            <p:nvPr/>
          </p:nvSpPr>
          <p:spPr>
            <a:xfrm>
              <a:off x="4049150" y="1992575"/>
              <a:ext cx="31275" cy="31275"/>
            </a:xfrm>
            <a:custGeom>
              <a:avLst/>
              <a:gdLst/>
              <a:ahLst/>
              <a:cxnLst/>
              <a:rect l="l" t="t" r="r" b="b"/>
              <a:pathLst>
                <a:path w="1251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50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5"/>
            <p:cNvSpPr/>
            <p:nvPr/>
          </p:nvSpPr>
          <p:spPr>
            <a:xfrm>
              <a:off x="4049150" y="18412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5"/>
            <p:cNvSpPr/>
            <p:nvPr/>
          </p:nvSpPr>
          <p:spPr>
            <a:xfrm>
              <a:off x="4049150" y="1688975"/>
              <a:ext cx="31275" cy="30300"/>
            </a:xfrm>
            <a:custGeom>
              <a:avLst/>
              <a:gdLst/>
              <a:ahLst/>
              <a:cxnLst/>
              <a:rect l="l" t="t" r="r" b="b"/>
              <a:pathLst>
                <a:path w="1251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50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5"/>
            <p:cNvSpPr/>
            <p:nvPr/>
          </p:nvSpPr>
          <p:spPr>
            <a:xfrm>
              <a:off x="4049150" y="15376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3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5"/>
            <p:cNvSpPr/>
            <p:nvPr/>
          </p:nvSpPr>
          <p:spPr>
            <a:xfrm>
              <a:off x="42043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5"/>
            <p:cNvSpPr/>
            <p:nvPr/>
          </p:nvSpPr>
          <p:spPr>
            <a:xfrm>
              <a:off x="42043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5"/>
            <p:cNvSpPr/>
            <p:nvPr/>
          </p:nvSpPr>
          <p:spPr>
            <a:xfrm>
              <a:off x="42043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5"/>
            <p:cNvSpPr/>
            <p:nvPr/>
          </p:nvSpPr>
          <p:spPr>
            <a:xfrm>
              <a:off x="42043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59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ONE_COLUMN_TEXT_1"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5" name="Google Shape;2065;p36"/>
          <p:cNvGrpSpPr/>
          <p:nvPr/>
        </p:nvGrpSpPr>
        <p:grpSpPr>
          <a:xfrm>
            <a:off x="7230635" y="826618"/>
            <a:ext cx="4287930" cy="3642388"/>
            <a:chOff x="4611450" y="3151300"/>
            <a:chExt cx="667725" cy="567200"/>
          </a:xfrm>
        </p:grpSpPr>
        <p:sp>
          <p:nvSpPr>
            <p:cNvPr id="2066" name="Google Shape;2066;p36"/>
            <p:cNvSpPr/>
            <p:nvPr/>
          </p:nvSpPr>
          <p:spPr>
            <a:xfrm>
              <a:off x="470320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1" y="1"/>
                  </a:moveTo>
                  <a:lnTo>
                    <a:pt x="1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6"/>
            <p:cNvSpPr/>
            <p:nvPr/>
          </p:nvSpPr>
          <p:spPr>
            <a:xfrm>
              <a:off x="478422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6"/>
            <p:cNvSpPr/>
            <p:nvPr/>
          </p:nvSpPr>
          <p:spPr>
            <a:xfrm>
              <a:off x="486427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6"/>
            <p:cNvSpPr/>
            <p:nvPr/>
          </p:nvSpPr>
          <p:spPr>
            <a:xfrm>
              <a:off x="494530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6"/>
            <p:cNvSpPr/>
            <p:nvPr/>
          </p:nvSpPr>
          <p:spPr>
            <a:xfrm>
              <a:off x="502632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6"/>
            <p:cNvSpPr/>
            <p:nvPr/>
          </p:nvSpPr>
          <p:spPr>
            <a:xfrm>
              <a:off x="510735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6"/>
            <p:cNvSpPr/>
            <p:nvPr/>
          </p:nvSpPr>
          <p:spPr>
            <a:xfrm>
              <a:off x="518837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6"/>
            <p:cNvSpPr/>
            <p:nvPr/>
          </p:nvSpPr>
          <p:spPr>
            <a:xfrm>
              <a:off x="4611450" y="363355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6"/>
            <p:cNvSpPr/>
            <p:nvPr/>
          </p:nvSpPr>
          <p:spPr>
            <a:xfrm>
              <a:off x="4611450" y="355252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6"/>
            <p:cNvSpPr/>
            <p:nvPr/>
          </p:nvSpPr>
          <p:spPr>
            <a:xfrm>
              <a:off x="4611450" y="347150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6"/>
            <p:cNvSpPr/>
            <p:nvPr/>
          </p:nvSpPr>
          <p:spPr>
            <a:xfrm>
              <a:off x="4611450" y="339047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6"/>
            <p:cNvSpPr/>
            <p:nvPr/>
          </p:nvSpPr>
          <p:spPr>
            <a:xfrm>
              <a:off x="4611450" y="331042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1"/>
                  </a:moveTo>
                  <a:lnTo>
                    <a:pt x="26709" y="1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6"/>
            <p:cNvSpPr/>
            <p:nvPr/>
          </p:nvSpPr>
          <p:spPr>
            <a:xfrm>
              <a:off x="4611450" y="322940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1"/>
                  </a:moveTo>
                  <a:lnTo>
                    <a:pt x="26709" y="1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9" name="Google Shape;2079;p36"/>
          <p:cNvGrpSpPr/>
          <p:nvPr/>
        </p:nvGrpSpPr>
        <p:grpSpPr>
          <a:xfrm>
            <a:off x="-2374565" y="826618"/>
            <a:ext cx="4287930" cy="3642388"/>
            <a:chOff x="4611450" y="3151300"/>
            <a:chExt cx="667725" cy="567200"/>
          </a:xfrm>
        </p:grpSpPr>
        <p:sp>
          <p:nvSpPr>
            <p:cNvPr id="2080" name="Google Shape;2080;p36"/>
            <p:cNvSpPr/>
            <p:nvPr/>
          </p:nvSpPr>
          <p:spPr>
            <a:xfrm>
              <a:off x="470320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1" y="1"/>
                  </a:moveTo>
                  <a:lnTo>
                    <a:pt x="1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6"/>
            <p:cNvSpPr/>
            <p:nvPr/>
          </p:nvSpPr>
          <p:spPr>
            <a:xfrm>
              <a:off x="478422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6"/>
            <p:cNvSpPr/>
            <p:nvPr/>
          </p:nvSpPr>
          <p:spPr>
            <a:xfrm>
              <a:off x="486427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6"/>
            <p:cNvSpPr/>
            <p:nvPr/>
          </p:nvSpPr>
          <p:spPr>
            <a:xfrm>
              <a:off x="494530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6"/>
            <p:cNvSpPr/>
            <p:nvPr/>
          </p:nvSpPr>
          <p:spPr>
            <a:xfrm>
              <a:off x="502632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6"/>
            <p:cNvSpPr/>
            <p:nvPr/>
          </p:nvSpPr>
          <p:spPr>
            <a:xfrm>
              <a:off x="510735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6"/>
            <p:cNvSpPr/>
            <p:nvPr/>
          </p:nvSpPr>
          <p:spPr>
            <a:xfrm>
              <a:off x="518837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6"/>
            <p:cNvSpPr/>
            <p:nvPr/>
          </p:nvSpPr>
          <p:spPr>
            <a:xfrm>
              <a:off x="4611450" y="363355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6"/>
            <p:cNvSpPr/>
            <p:nvPr/>
          </p:nvSpPr>
          <p:spPr>
            <a:xfrm>
              <a:off x="4611450" y="355252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6"/>
            <p:cNvSpPr/>
            <p:nvPr/>
          </p:nvSpPr>
          <p:spPr>
            <a:xfrm>
              <a:off x="4611450" y="347150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6"/>
            <p:cNvSpPr/>
            <p:nvPr/>
          </p:nvSpPr>
          <p:spPr>
            <a:xfrm>
              <a:off x="4611450" y="339047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6"/>
            <p:cNvSpPr/>
            <p:nvPr/>
          </p:nvSpPr>
          <p:spPr>
            <a:xfrm>
              <a:off x="4611450" y="331042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1"/>
                  </a:moveTo>
                  <a:lnTo>
                    <a:pt x="26709" y="1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6"/>
            <p:cNvSpPr/>
            <p:nvPr/>
          </p:nvSpPr>
          <p:spPr>
            <a:xfrm>
              <a:off x="4611450" y="322940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1"/>
                  </a:moveTo>
                  <a:lnTo>
                    <a:pt x="26709" y="1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3" name="Google Shape;2093;p36"/>
          <p:cNvSpPr/>
          <p:nvPr/>
        </p:nvSpPr>
        <p:spPr>
          <a:xfrm flipH="1">
            <a:off x="-969025" y="3816700"/>
            <a:ext cx="2148195" cy="2148195"/>
          </a:xfrm>
          <a:custGeom>
            <a:avLst/>
            <a:gdLst/>
            <a:ahLst/>
            <a:cxnLst/>
            <a:rect l="l" t="t" r="r" b="b"/>
            <a:pathLst>
              <a:path w="39478" h="39478" fill="none" extrusionOk="0">
                <a:moveTo>
                  <a:pt x="39477" y="19720"/>
                </a:moveTo>
                <a:lnTo>
                  <a:pt x="39477" y="19720"/>
                </a:lnTo>
                <a:lnTo>
                  <a:pt x="39438" y="20735"/>
                </a:lnTo>
                <a:lnTo>
                  <a:pt x="39360" y="21750"/>
                </a:lnTo>
                <a:lnTo>
                  <a:pt x="39243" y="22726"/>
                </a:lnTo>
                <a:lnTo>
                  <a:pt x="39087" y="23702"/>
                </a:lnTo>
                <a:lnTo>
                  <a:pt x="38853" y="24679"/>
                </a:lnTo>
                <a:lnTo>
                  <a:pt x="38579" y="25616"/>
                </a:lnTo>
                <a:lnTo>
                  <a:pt x="38267" y="26514"/>
                </a:lnTo>
                <a:lnTo>
                  <a:pt x="37915" y="27412"/>
                </a:lnTo>
                <a:lnTo>
                  <a:pt x="37525" y="28310"/>
                </a:lnTo>
                <a:lnTo>
                  <a:pt x="37095" y="29130"/>
                </a:lnTo>
                <a:lnTo>
                  <a:pt x="36627" y="29989"/>
                </a:lnTo>
                <a:lnTo>
                  <a:pt x="36119" y="30770"/>
                </a:lnTo>
                <a:lnTo>
                  <a:pt x="35573" y="31551"/>
                </a:lnTo>
                <a:lnTo>
                  <a:pt x="34987" y="32293"/>
                </a:lnTo>
                <a:lnTo>
                  <a:pt x="34362" y="32996"/>
                </a:lnTo>
                <a:lnTo>
                  <a:pt x="33698" y="33698"/>
                </a:lnTo>
                <a:lnTo>
                  <a:pt x="32995" y="34362"/>
                </a:lnTo>
                <a:lnTo>
                  <a:pt x="32293" y="34948"/>
                </a:lnTo>
                <a:lnTo>
                  <a:pt x="31551" y="35534"/>
                </a:lnTo>
                <a:lnTo>
                  <a:pt x="30770" y="36119"/>
                </a:lnTo>
                <a:lnTo>
                  <a:pt x="29989" y="36627"/>
                </a:lnTo>
                <a:lnTo>
                  <a:pt x="29130" y="37096"/>
                </a:lnTo>
                <a:lnTo>
                  <a:pt x="28310" y="37525"/>
                </a:lnTo>
                <a:lnTo>
                  <a:pt x="27412" y="37916"/>
                </a:lnTo>
                <a:lnTo>
                  <a:pt x="26514" y="38267"/>
                </a:lnTo>
                <a:lnTo>
                  <a:pt x="25615" y="38579"/>
                </a:lnTo>
                <a:lnTo>
                  <a:pt x="24678" y="38853"/>
                </a:lnTo>
                <a:lnTo>
                  <a:pt x="23702" y="39087"/>
                </a:lnTo>
                <a:lnTo>
                  <a:pt x="22765" y="39243"/>
                </a:lnTo>
                <a:lnTo>
                  <a:pt x="21750" y="39360"/>
                </a:lnTo>
                <a:lnTo>
                  <a:pt x="20774" y="39438"/>
                </a:lnTo>
                <a:lnTo>
                  <a:pt x="19758" y="39477"/>
                </a:lnTo>
                <a:lnTo>
                  <a:pt x="19758" y="39477"/>
                </a:lnTo>
                <a:lnTo>
                  <a:pt x="18743" y="39438"/>
                </a:lnTo>
                <a:lnTo>
                  <a:pt x="17728" y="39360"/>
                </a:lnTo>
                <a:lnTo>
                  <a:pt x="16752" y="39243"/>
                </a:lnTo>
                <a:lnTo>
                  <a:pt x="15776" y="39087"/>
                </a:lnTo>
                <a:lnTo>
                  <a:pt x="14799" y="38853"/>
                </a:lnTo>
                <a:lnTo>
                  <a:pt x="13862" y="38579"/>
                </a:lnTo>
                <a:lnTo>
                  <a:pt x="12964" y="38267"/>
                </a:lnTo>
                <a:lnTo>
                  <a:pt x="12066" y="37916"/>
                </a:lnTo>
                <a:lnTo>
                  <a:pt x="11168" y="37525"/>
                </a:lnTo>
                <a:lnTo>
                  <a:pt x="10348" y="37096"/>
                </a:lnTo>
                <a:lnTo>
                  <a:pt x="9489" y="36627"/>
                </a:lnTo>
                <a:lnTo>
                  <a:pt x="8708" y="36119"/>
                </a:lnTo>
                <a:lnTo>
                  <a:pt x="7927" y="35534"/>
                </a:lnTo>
                <a:lnTo>
                  <a:pt x="7185" y="34948"/>
                </a:lnTo>
                <a:lnTo>
                  <a:pt x="6482" y="34362"/>
                </a:lnTo>
                <a:lnTo>
                  <a:pt x="5779" y="33698"/>
                </a:lnTo>
                <a:lnTo>
                  <a:pt x="5116" y="32996"/>
                </a:lnTo>
                <a:lnTo>
                  <a:pt x="4530" y="32293"/>
                </a:lnTo>
                <a:lnTo>
                  <a:pt x="3905" y="31551"/>
                </a:lnTo>
                <a:lnTo>
                  <a:pt x="3358" y="30770"/>
                </a:lnTo>
                <a:lnTo>
                  <a:pt x="2851" y="29989"/>
                </a:lnTo>
                <a:lnTo>
                  <a:pt x="2382" y="29130"/>
                </a:lnTo>
                <a:lnTo>
                  <a:pt x="1953" y="28310"/>
                </a:lnTo>
                <a:lnTo>
                  <a:pt x="1562" y="27412"/>
                </a:lnTo>
                <a:lnTo>
                  <a:pt x="1211" y="26514"/>
                </a:lnTo>
                <a:lnTo>
                  <a:pt x="898" y="25616"/>
                </a:lnTo>
                <a:lnTo>
                  <a:pt x="625" y="24679"/>
                </a:lnTo>
                <a:lnTo>
                  <a:pt x="391" y="23702"/>
                </a:lnTo>
                <a:lnTo>
                  <a:pt x="235" y="22726"/>
                </a:lnTo>
                <a:lnTo>
                  <a:pt x="117" y="21750"/>
                </a:lnTo>
                <a:lnTo>
                  <a:pt x="39" y="20735"/>
                </a:lnTo>
                <a:lnTo>
                  <a:pt x="0" y="19720"/>
                </a:lnTo>
                <a:lnTo>
                  <a:pt x="0" y="19720"/>
                </a:lnTo>
                <a:lnTo>
                  <a:pt x="39" y="18704"/>
                </a:lnTo>
                <a:lnTo>
                  <a:pt x="117" y="17728"/>
                </a:lnTo>
                <a:lnTo>
                  <a:pt x="235" y="16713"/>
                </a:lnTo>
                <a:lnTo>
                  <a:pt x="391" y="15776"/>
                </a:lnTo>
                <a:lnTo>
                  <a:pt x="625" y="14800"/>
                </a:lnTo>
                <a:lnTo>
                  <a:pt x="898" y="13862"/>
                </a:lnTo>
                <a:lnTo>
                  <a:pt x="1211" y="12964"/>
                </a:lnTo>
                <a:lnTo>
                  <a:pt x="1562" y="12066"/>
                </a:lnTo>
                <a:lnTo>
                  <a:pt x="1953" y="11168"/>
                </a:lnTo>
                <a:lnTo>
                  <a:pt x="2382" y="10309"/>
                </a:lnTo>
                <a:lnTo>
                  <a:pt x="2851" y="9489"/>
                </a:lnTo>
                <a:lnTo>
                  <a:pt x="3358" y="8708"/>
                </a:lnTo>
                <a:lnTo>
                  <a:pt x="3905" y="7927"/>
                </a:lnTo>
                <a:lnTo>
                  <a:pt x="4530" y="7185"/>
                </a:lnTo>
                <a:lnTo>
                  <a:pt x="5116" y="6482"/>
                </a:lnTo>
                <a:lnTo>
                  <a:pt x="5779" y="5780"/>
                </a:lnTo>
                <a:lnTo>
                  <a:pt x="6482" y="5116"/>
                </a:lnTo>
                <a:lnTo>
                  <a:pt x="7185" y="4491"/>
                </a:lnTo>
                <a:lnTo>
                  <a:pt x="7927" y="3905"/>
                </a:lnTo>
                <a:lnTo>
                  <a:pt x="8708" y="3359"/>
                </a:lnTo>
                <a:lnTo>
                  <a:pt x="9489" y="2851"/>
                </a:lnTo>
                <a:lnTo>
                  <a:pt x="10348" y="2382"/>
                </a:lnTo>
                <a:lnTo>
                  <a:pt x="11168" y="1953"/>
                </a:lnTo>
                <a:lnTo>
                  <a:pt x="12066" y="1562"/>
                </a:lnTo>
                <a:lnTo>
                  <a:pt x="12964" y="1211"/>
                </a:lnTo>
                <a:lnTo>
                  <a:pt x="13862" y="899"/>
                </a:lnTo>
                <a:lnTo>
                  <a:pt x="14799" y="625"/>
                </a:lnTo>
                <a:lnTo>
                  <a:pt x="15776" y="391"/>
                </a:lnTo>
                <a:lnTo>
                  <a:pt x="16752" y="235"/>
                </a:lnTo>
                <a:lnTo>
                  <a:pt x="17728" y="118"/>
                </a:lnTo>
                <a:lnTo>
                  <a:pt x="18743" y="40"/>
                </a:lnTo>
                <a:lnTo>
                  <a:pt x="19758" y="1"/>
                </a:lnTo>
                <a:lnTo>
                  <a:pt x="19758" y="1"/>
                </a:lnTo>
                <a:lnTo>
                  <a:pt x="20774" y="40"/>
                </a:lnTo>
                <a:lnTo>
                  <a:pt x="21750" y="118"/>
                </a:lnTo>
                <a:lnTo>
                  <a:pt x="22765" y="235"/>
                </a:lnTo>
                <a:lnTo>
                  <a:pt x="23702" y="391"/>
                </a:lnTo>
                <a:lnTo>
                  <a:pt x="24678" y="625"/>
                </a:lnTo>
                <a:lnTo>
                  <a:pt x="25615" y="899"/>
                </a:lnTo>
                <a:lnTo>
                  <a:pt x="26514" y="1211"/>
                </a:lnTo>
                <a:lnTo>
                  <a:pt x="27412" y="1562"/>
                </a:lnTo>
                <a:lnTo>
                  <a:pt x="28310" y="1953"/>
                </a:lnTo>
                <a:lnTo>
                  <a:pt x="29130" y="2382"/>
                </a:lnTo>
                <a:lnTo>
                  <a:pt x="29989" y="2851"/>
                </a:lnTo>
                <a:lnTo>
                  <a:pt x="30770" y="3359"/>
                </a:lnTo>
                <a:lnTo>
                  <a:pt x="31551" y="3905"/>
                </a:lnTo>
                <a:lnTo>
                  <a:pt x="32293" y="4491"/>
                </a:lnTo>
                <a:lnTo>
                  <a:pt x="32995" y="5116"/>
                </a:lnTo>
                <a:lnTo>
                  <a:pt x="33698" y="5780"/>
                </a:lnTo>
                <a:lnTo>
                  <a:pt x="34362" y="6482"/>
                </a:lnTo>
                <a:lnTo>
                  <a:pt x="34987" y="7185"/>
                </a:lnTo>
                <a:lnTo>
                  <a:pt x="35573" y="7927"/>
                </a:lnTo>
                <a:lnTo>
                  <a:pt x="36119" y="8708"/>
                </a:lnTo>
                <a:lnTo>
                  <a:pt x="36627" y="9489"/>
                </a:lnTo>
                <a:lnTo>
                  <a:pt x="37095" y="10309"/>
                </a:lnTo>
                <a:lnTo>
                  <a:pt x="37525" y="11168"/>
                </a:lnTo>
                <a:lnTo>
                  <a:pt x="37915" y="12066"/>
                </a:lnTo>
                <a:lnTo>
                  <a:pt x="38267" y="12964"/>
                </a:lnTo>
                <a:lnTo>
                  <a:pt x="38579" y="13862"/>
                </a:lnTo>
                <a:lnTo>
                  <a:pt x="38853" y="14800"/>
                </a:lnTo>
                <a:lnTo>
                  <a:pt x="39087" y="15776"/>
                </a:lnTo>
                <a:lnTo>
                  <a:pt x="39243" y="16713"/>
                </a:lnTo>
                <a:lnTo>
                  <a:pt x="39360" y="17728"/>
                </a:lnTo>
                <a:lnTo>
                  <a:pt x="39438" y="18704"/>
                </a:lnTo>
                <a:lnTo>
                  <a:pt x="39477" y="19720"/>
                </a:lnTo>
                <a:lnTo>
                  <a:pt x="39477" y="19720"/>
                </a:lnTo>
                <a:close/>
              </a:path>
            </a:pathLst>
          </a:custGeom>
          <a:noFill/>
          <a:ln w="234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4" name="Google Shape;2094;p36"/>
          <p:cNvSpPr/>
          <p:nvPr/>
        </p:nvSpPr>
        <p:spPr>
          <a:xfrm flipH="1">
            <a:off x="8148019" y="-395873"/>
            <a:ext cx="1785851" cy="1785884"/>
          </a:xfrm>
          <a:custGeom>
            <a:avLst/>
            <a:gdLst/>
            <a:ahLst/>
            <a:cxnLst/>
            <a:rect l="l" t="t" r="r" b="b"/>
            <a:pathLst>
              <a:path w="53730" h="53731" fill="none" extrusionOk="0">
                <a:moveTo>
                  <a:pt x="53730" y="26865"/>
                </a:moveTo>
                <a:lnTo>
                  <a:pt x="53730" y="26865"/>
                </a:lnTo>
                <a:lnTo>
                  <a:pt x="53691" y="28232"/>
                </a:lnTo>
                <a:lnTo>
                  <a:pt x="53613" y="29599"/>
                </a:lnTo>
                <a:lnTo>
                  <a:pt x="53418" y="30965"/>
                </a:lnTo>
                <a:lnTo>
                  <a:pt x="53183" y="32293"/>
                </a:lnTo>
                <a:lnTo>
                  <a:pt x="52910" y="33582"/>
                </a:lnTo>
                <a:lnTo>
                  <a:pt x="52520" y="34870"/>
                </a:lnTo>
                <a:lnTo>
                  <a:pt x="52129" y="36120"/>
                </a:lnTo>
                <a:lnTo>
                  <a:pt x="51621" y="37330"/>
                </a:lnTo>
                <a:lnTo>
                  <a:pt x="51075" y="38502"/>
                </a:lnTo>
                <a:lnTo>
                  <a:pt x="50489" y="39673"/>
                </a:lnTo>
                <a:lnTo>
                  <a:pt x="49864" y="40805"/>
                </a:lnTo>
                <a:lnTo>
                  <a:pt x="49161" y="41899"/>
                </a:lnTo>
                <a:lnTo>
                  <a:pt x="48420" y="42953"/>
                </a:lnTo>
                <a:lnTo>
                  <a:pt x="47600" y="43968"/>
                </a:lnTo>
                <a:lnTo>
                  <a:pt x="46780" y="44944"/>
                </a:lnTo>
                <a:lnTo>
                  <a:pt x="45881" y="45882"/>
                </a:lnTo>
                <a:lnTo>
                  <a:pt x="44944" y="46741"/>
                </a:lnTo>
                <a:lnTo>
                  <a:pt x="43968" y="47600"/>
                </a:lnTo>
                <a:lnTo>
                  <a:pt x="42953" y="48381"/>
                </a:lnTo>
                <a:lnTo>
                  <a:pt x="41899" y="49161"/>
                </a:lnTo>
                <a:lnTo>
                  <a:pt x="40805" y="49825"/>
                </a:lnTo>
                <a:lnTo>
                  <a:pt x="39673" y="50489"/>
                </a:lnTo>
                <a:lnTo>
                  <a:pt x="38501" y="51075"/>
                </a:lnTo>
                <a:lnTo>
                  <a:pt x="37330" y="51621"/>
                </a:lnTo>
                <a:lnTo>
                  <a:pt x="36120" y="52090"/>
                </a:lnTo>
                <a:lnTo>
                  <a:pt x="34870" y="52520"/>
                </a:lnTo>
                <a:lnTo>
                  <a:pt x="33581" y="52871"/>
                </a:lnTo>
                <a:lnTo>
                  <a:pt x="32293" y="53183"/>
                </a:lnTo>
                <a:lnTo>
                  <a:pt x="30965" y="53418"/>
                </a:lnTo>
                <a:lnTo>
                  <a:pt x="29638" y="53613"/>
                </a:lnTo>
                <a:lnTo>
                  <a:pt x="28271" y="53691"/>
                </a:lnTo>
                <a:lnTo>
                  <a:pt x="26865" y="53730"/>
                </a:lnTo>
                <a:lnTo>
                  <a:pt x="26865" y="53730"/>
                </a:lnTo>
                <a:lnTo>
                  <a:pt x="25499" y="53691"/>
                </a:lnTo>
                <a:lnTo>
                  <a:pt x="24132" y="53613"/>
                </a:lnTo>
                <a:lnTo>
                  <a:pt x="22765" y="53418"/>
                </a:lnTo>
                <a:lnTo>
                  <a:pt x="21477" y="53183"/>
                </a:lnTo>
                <a:lnTo>
                  <a:pt x="20149" y="52871"/>
                </a:lnTo>
                <a:lnTo>
                  <a:pt x="18900" y="52520"/>
                </a:lnTo>
                <a:lnTo>
                  <a:pt x="17650" y="52090"/>
                </a:lnTo>
                <a:lnTo>
                  <a:pt x="16401" y="51621"/>
                </a:lnTo>
                <a:lnTo>
                  <a:pt x="15229" y="51075"/>
                </a:lnTo>
                <a:lnTo>
                  <a:pt x="14058" y="50489"/>
                </a:lnTo>
                <a:lnTo>
                  <a:pt x="12925" y="49825"/>
                </a:lnTo>
                <a:lnTo>
                  <a:pt x="11832" y="49161"/>
                </a:lnTo>
                <a:lnTo>
                  <a:pt x="10778" y="48381"/>
                </a:lnTo>
                <a:lnTo>
                  <a:pt x="9762" y="47600"/>
                </a:lnTo>
                <a:lnTo>
                  <a:pt x="8825" y="46741"/>
                </a:lnTo>
                <a:lnTo>
                  <a:pt x="7888" y="45882"/>
                </a:lnTo>
                <a:lnTo>
                  <a:pt x="6990" y="44944"/>
                </a:lnTo>
                <a:lnTo>
                  <a:pt x="6131" y="43968"/>
                </a:lnTo>
                <a:lnTo>
                  <a:pt x="5350" y="42953"/>
                </a:lnTo>
                <a:lnTo>
                  <a:pt x="4608" y="41899"/>
                </a:lnTo>
                <a:lnTo>
                  <a:pt x="3905" y="40805"/>
                </a:lnTo>
                <a:lnTo>
                  <a:pt x="3242" y="39673"/>
                </a:lnTo>
                <a:lnTo>
                  <a:pt x="2656" y="38502"/>
                </a:lnTo>
                <a:lnTo>
                  <a:pt x="2109" y="37330"/>
                </a:lnTo>
                <a:lnTo>
                  <a:pt x="1641" y="36120"/>
                </a:lnTo>
                <a:lnTo>
                  <a:pt x="1211" y="34870"/>
                </a:lnTo>
                <a:lnTo>
                  <a:pt x="860" y="33582"/>
                </a:lnTo>
                <a:lnTo>
                  <a:pt x="547" y="32293"/>
                </a:lnTo>
                <a:lnTo>
                  <a:pt x="313" y="30965"/>
                </a:lnTo>
                <a:lnTo>
                  <a:pt x="157" y="29599"/>
                </a:lnTo>
                <a:lnTo>
                  <a:pt x="40" y="28232"/>
                </a:lnTo>
                <a:lnTo>
                  <a:pt x="1" y="26865"/>
                </a:lnTo>
                <a:lnTo>
                  <a:pt x="1" y="26865"/>
                </a:lnTo>
                <a:lnTo>
                  <a:pt x="40" y="25499"/>
                </a:lnTo>
                <a:lnTo>
                  <a:pt x="157" y="24132"/>
                </a:lnTo>
                <a:lnTo>
                  <a:pt x="313" y="22765"/>
                </a:lnTo>
                <a:lnTo>
                  <a:pt x="547" y="21438"/>
                </a:lnTo>
                <a:lnTo>
                  <a:pt x="860" y="20149"/>
                </a:lnTo>
                <a:lnTo>
                  <a:pt x="1211" y="18861"/>
                </a:lnTo>
                <a:lnTo>
                  <a:pt x="1641" y="17611"/>
                </a:lnTo>
                <a:lnTo>
                  <a:pt x="2109" y="16401"/>
                </a:lnTo>
                <a:lnTo>
                  <a:pt x="2656" y="15229"/>
                </a:lnTo>
                <a:lnTo>
                  <a:pt x="3242" y="14058"/>
                </a:lnTo>
                <a:lnTo>
                  <a:pt x="3905" y="12926"/>
                </a:lnTo>
                <a:lnTo>
                  <a:pt x="4608" y="11832"/>
                </a:lnTo>
                <a:lnTo>
                  <a:pt x="5350" y="10778"/>
                </a:lnTo>
                <a:lnTo>
                  <a:pt x="6131" y="9763"/>
                </a:lnTo>
                <a:lnTo>
                  <a:pt x="6990" y="8786"/>
                </a:lnTo>
                <a:lnTo>
                  <a:pt x="7888" y="7849"/>
                </a:lnTo>
                <a:lnTo>
                  <a:pt x="8825" y="6990"/>
                </a:lnTo>
                <a:lnTo>
                  <a:pt x="9762" y="6131"/>
                </a:lnTo>
                <a:lnTo>
                  <a:pt x="10778" y="5350"/>
                </a:lnTo>
                <a:lnTo>
                  <a:pt x="11832" y="4569"/>
                </a:lnTo>
                <a:lnTo>
                  <a:pt x="12925" y="3906"/>
                </a:lnTo>
                <a:lnTo>
                  <a:pt x="14058" y="3242"/>
                </a:lnTo>
                <a:lnTo>
                  <a:pt x="15229" y="2656"/>
                </a:lnTo>
                <a:lnTo>
                  <a:pt x="16401" y="2109"/>
                </a:lnTo>
                <a:lnTo>
                  <a:pt x="17650" y="1641"/>
                </a:lnTo>
                <a:lnTo>
                  <a:pt x="18900" y="1211"/>
                </a:lnTo>
                <a:lnTo>
                  <a:pt x="20149" y="860"/>
                </a:lnTo>
                <a:lnTo>
                  <a:pt x="21477" y="547"/>
                </a:lnTo>
                <a:lnTo>
                  <a:pt x="22765" y="313"/>
                </a:lnTo>
                <a:lnTo>
                  <a:pt x="24132" y="118"/>
                </a:lnTo>
                <a:lnTo>
                  <a:pt x="25499" y="40"/>
                </a:lnTo>
                <a:lnTo>
                  <a:pt x="26865" y="1"/>
                </a:lnTo>
                <a:lnTo>
                  <a:pt x="26865" y="1"/>
                </a:lnTo>
                <a:lnTo>
                  <a:pt x="28271" y="40"/>
                </a:lnTo>
                <a:lnTo>
                  <a:pt x="29638" y="118"/>
                </a:lnTo>
                <a:lnTo>
                  <a:pt x="30965" y="313"/>
                </a:lnTo>
                <a:lnTo>
                  <a:pt x="32293" y="547"/>
                </a:lnTo>
                <a:lnTo>
                  <a:pt x="33581" y="860"/>
                </a:lnTo>
                <a:lnTo>
                  <a:pt x="34870" y="1211"/>
                </a:lnTo>
                <a:lnTo>
                  <a:pt x="36120" y="1641"/>
                </a:lnTo>
                <a:lnTo>
                  <a:pt x="37330" y="2109"/>
                </a:lnTo>
                <a:lnTo>
                  <a:pt x="38501" y="2656"/>
                </a:lnTo>
                <a:lnTo>
                  <a:pt x="39673" y="3242"/>
                </a:lnTo>
                <a:lnTo>
                  <a:pt x="40805" y="3906"/>
                </a:lnTo>
                <a:lnTo>
                  <a:pt x="41899" y="4569"/>
                </a:lnTo>
                <a:lnTo>
                  <a:pt x="42953" y="5350"/>
                </a:lnTo>
                <a:lnTo>
                  <a:pt x="43968" y="6131"/>
                </a:lnTo>
                <a:lnTo>
                  <a:pt x="44944" y="6990"/>
                </a:lnTo>
                <a:lnTo>
                  <a:pt x="45881" y="7849"/>
                </a:lnTo>
                <a:lnTo>
                  <a:pt x="46780" y="8786"/>
                </a:lnTo>
                <a:lnTo>
                  <a:pt x="47600" y="9763"/>
                </a:lnTo>
                <a:lnTo>
                  <a:pt x="48420" y="10778"/>
                </a:lnTo>
                <a:lnTo>
                  <a:pt x="49161" y="11832"/>
                </a:lnTo>
                <a:lnTo>
                  <a:pt x="49864" y="12926"/>
                </a:lnTo>
                <a:lnTo>
                  <a:pt x="50489" y="14058"/>
                </a:lnTo>
                <a:lnTo>
                  <a:pt x="51075" y="15229"/>
                </a:lnTo>
                <a:lnTo>
                  <a:pt x="51621" y="16401"/>
                </a:lnTo>
                <a:lnTo>
                  <a:pt x="52129" y="17611"/>
                </a:lnTo>
                <a:lnTo>
                  <a:pt x="52520" y="18861"/>
                </a:lnTo>
                <a:lnTo>
                  <a:pt x="52910" y="20149"/>
                </a:lnTo>
                <a:lnTo>
                  <a:pt x="53183" y="21438"/>
                </a:lnTo>
                <a:lnTo>
                  <a:pt x="53418" y="22765"/>
                </a:lnTo>
                <a:lnTo>
                  <a:pt x="53613" y="24132"/>
                </a:lnTo>
                <a:lnTo>
                  <a:pt x="53691" y="25499"/>
                </a:lnTo>
                <a:lnTo>
                  <a:pt x="53730" y="26865"/>
                </a:lnTo>
                <a:lnTo>
                  <a:pt x="53730" y="26865"/>
                </a:lnTo>
                <a:close/>
              </a:path>
            </a:pathLst>
          </a:custGeom>
          <a:noFill/>
          <a:ln w="23425" cap="rnd" cmpd="sng">
            <a:solidFill>
              <a:srgbClr val="FF314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5" name="Google Shape;2095;p36"/>
          <p:cNvSpPr/>
          <p:nvPr/>
        </p:nvSpPr>
        <p:spPr>
          <a:xfrm flipH="1">
            <a:off x="7851617" y="623875"/>
            <a:ext cx="786451" cy="787280"/>
          </a:xfrm>
          <a:custGeom>
            <a:avLst/>
            <a:gdLst/>
            <a:ahLst/>
            <a:cxnLst/>
            <a:rect l="l" t="t" r="r" b="b"/>
            <a:pathLst>
              <a:path w="36979" h="37018" extrusionOk="0">
                <a:moveTo>
                  <a:pt x="18509" y="1"/>
                </a:moveTo>
                <a:lnTo>
                  <a:pt x="17533" y="40"/>
                </a:lnTo>
                <a:lnTo>
                  <a:pt x="16595" y="118"/>
                </a:lnTo>
                <a:lnTo>
                  <a:pt x="15697" y="235"/>
                </a:lnTo>
                <a:lnTo>
                  <a:pt x="14760" y="391"/>
                </a:lnTo>
                <a:lnTo>
                  <a:pt x="13862" y="586"/>
                </a:lnTo>
                <a:lnTo>
                  <a:pt x="13003" y="860"/>
                </a:lnTo>
                <a:lnTo>
                  <a:pt x="12144" y="1133"/>
                </a:lnTo>
                <a:lnTo>
                  <a:pt x="11285" y="1484"/>
                </a:lnTo>
                <a:lnTo>
                  <a:pt x="10465" y="1836"/>
                </a:lnTo>
                <a:lnTo>
                  <a:pt x="9684" y="2265"/>
                </a:lnTo>
                <a:lnTo>
                  <a:pt x="8903" y="2695"/>
                </a:lnTo>
                <a:lnTo>
                  <a:pt x="8161" y="3163"/>
                </a:lnTo>
                <a:lnTo>
                  <a:pt x="7419" y="3671"/>
                </a:lnTo>
                <a:lnTo>
                  <a:pt x="6755" y="4257"/>
                </a:lnTo>
                <a:lnTo>
                  <a:pt x="6053" y="4803"/>
                </a:lnTo>
                <a:lnTo>
                  <a:pt x="5428" y="5428"/>
                </a:lnTo>
                <a:lnTo>
                  <a:pt x="4803" y="6092"/>
                </a:lnTo>
                <a:lnTo>
                  <a:pt x="4217" y="6756"/>
                </a:lnTo>
                <a:lnTo>
                  <a:pt x="3671" y="7459"/>
                </a:lnTo>
                <a:lnTo>
                  <a:pt x="3163" y="8162"/>
                </a:lnTo>
                <a:lnTo>
                  <a:pt x="2695" y="8903"/>
                </a:lnTo>
                <a:lnTo>
                  <a:pt x="2226" y="9684"/>
                </a:lnTo>
                <a:lnTo>
                  <a:pt x="1836" y="10504"/>
                </a:lnTo>
                <a:lnTo>
                  <a:pt x="1445" y="11324"/>
                </a:lnTo>
                <a:lnTo>
                  <a:pt x="1133" y="12144"/>
                </a:lnTo>
                <a:lnTo>
                  <a:pt x="820" y="13003"/>
                </a:lnTo>
                <a:lnTo>
                  <a:pt x="586" y="13901"/>
                </a:lnTo>
                <a:lnTo>
                  <a:pt x="391" y="14800"/>
                </a:lnTo>
                <a:lnTo>
                  <a:pt x="235" y="15698"/>
                </a:lnTo>
                <a:lnTo>
                  <a:pt x="117" y="16635"/>
                </a:lnTo>
                <a:lnTo>
                  <a:pt x="39" y="17572"/>
                </a:lnTo>
                <a:lnTo>
                  <a:pt x="0" y="18509"/>
                </a:lnTo>
                <a:lnTo>
                  <a:pt x="39" y="19446"/>
                </a:lnTo>
                <a:lnTo>
                  <a:pt x="117" y="20383"/>
                </a:lnTo>
                <a:lnTo>
                  <a:pt x="235" y="21320"/>
                </a:lnTo>
                <a:lnTo>
                  <a:pt x="391" y="22219"/>
                </a:lnTo>
                <a:lnTo>
                  <a:pt x="586" y="23117"/>
                </a:lnTo>
                <a:lnTo>
                  <a:pt x="820" y="24015"/>
                </a:lnTo>
                <a:lnTo>
                  <a:pt x="1133" y="24874"/>
                </a:lnTo>
                <a:lnTo>
                  <a:pt x="1445" y="25694"/>
                </a:lnTo>
                <a:lnTo>
                  <a:pt x="1836" y="26514"/>
                </a:lnTo>
                <a:lnTo>
                  <a:pt x="2226" y="27334"/>
                </a:lnTo>
                <a:lnTo>
                  <a:pt x="2695" y="28115"/>
                </a:lnTo>
                <a:lnTo>
                  <a:pt x="3163" y="28857"/>
                </a:lnTo>
                <a:lnTo>
                  <a:pt x="3671" y="29559"/>
                </a:lnTo>
                <a:lnTo>
                  <a:pt x="4217" y="30262"/>
                </a:lnTo>
                <a:lnTo>
                  <a:pt x="4803" y="30926"/>
                </a:lnTo>
                <a:lnTo>
                  <a:pt x="5428" y="31590"/>
                </a:lnTo>
                <a:lnTo>
                  <a:pt x="6053" y="32215"/>
                </a:lnTo>
                <a:lnTo>
                  <a:pt x="6755" y="32761"/>
                </a:lnTo>
                <a:lnTo>
                  <a:pt x="7419" y="33347"/>
                </a:lnTo>
                <a:lnTo>
                  <a:pt x="8161" y="33855"/>
                </a:lnTo>
                <a:lnTo>
                  <a:pt x="8903" y="34323"/>
                </a:lnTo>
                <a:lnTo>
                  <a:pt x="9684" y="34753"/>
                </a:lnTo>
                <a:lnTo>
                  <a:pt x="10465" y="35182"/>
                </a:lnTo>
                <a:lnTo>
                  <a:pt x="11285" y="35534"/>
                </a:lnTo>
                <a:lnTo>
                  <a:pt x="12144" y="35885"/>
                </a:lnTo>
                <a:lnTo>
                  <a:pt x="13003" y="36158"/>
                </a:lnTo>
                <a:lnTo>
                  <a:pt x="13862" y="36432"/>
                </a:lnTo>
                <a:lnTo>
                  <a:pt x="14760" y="36627"/>
                </a:lnTo>
                <a:lnTo>
                  <a:pt x="15697" y="36783"/>
                </a:lnTo>
                <a:lnTo>
                  <a:pt x="16595" y="36900"/>
                </a:lnTo>
                <a:lnTo>
                  <a:pt x="17533" y="36978"/>
                </a:lnTo>
                <a:lnTo>
                  <a:pt x="18509" y="37018"/>
                </a:lnTo>
                <a:lnTo>
                  <a:pt x="19446" y="36978"/>
                </a:lnTo>
                <a:lnTo>
                  <a:pt x="20383" y="36900"/>
                </a:lnTo>
                <a:lnTo>
                  <a:pt x="21320" y="36783"/>
                </a:lnTo>
                <a:lnTo>
                  <a:pt x="22218" y="36627"/>
                </a:lnTo>
                <a:lnTo>
                  <a:pt x="23116" y="36432"/>
                </a:lnTo>
                <a:lnTo>
                  <a:pt x="24015" y="36158"/>
                </a:lnTo>
                <a:lnTo>
                  <a:pt x="24874" y="35885"/>
                </a:lnTo>
                <a:lnTo>
                  <a:pt x="25694" y="35534"/>
                </a:lnTo>
                <a:lnTo>
                  <a:pt x="26514" y="35182"/>
                </a:lnTo>
                <a:lnTo>
                  <a:pt x="27334" y="34753"/>
                </a:lnTo>
                <a:lnTo>
                  <a:pt x="28075" y="34323"/>
                </a:lnTo>
                <a:lnTo>
                  <a:pt x="28856" y="33855"/>
                </a:lnTo>
                <a:lnTo>
                  <a:pt x="29559" y="33347"/>
                </a:lnTo>
                <a:lnTo>
                  <a:pt x="30262" y="32761"/>
                </a:lnTo>
                <a:lnTo>
                  <a:pt x="30926" y="32215"/>
                </a:lnTo>
                <a:lnTo>
                  <a:pt x="31590" y="31590"/>
                </a:lnTo>
                <a:lnTo>
                  <a:pt x="32175" y="30926"/>
                </a:lnTo>
                <a:lnTo>
                  <a:pt x="32761" y="30262"/>
                </a:lnTo>
                <a:lnTo>
                  <a:pt x="33308" y="29559"/>
                </a:lnTo>
                <a:lnTo>
                  <a:pt x="33855" y="28857"/>
                </a:lnTo>
                <a:lnTo>
                  <a:pt x="34323" y="28115"/>
                </a:lnTo>
                <a:lnTo>
                  <a:pt x="34753" y="27334"/>
                </a:lnTo>
                <a:lnTo>
                  <a:pt x="35182" y="26514"/>
                </a:lnTo>
                <a:lnTo>
                  <a:pt x="35534" y="25694"/>
                </a:lnTo>
                <a:lnTo>
                  <a:pt x="35885" y="24874"/>
                </a:lnTo>
                <a:lnTo>
                  <a:pt x="36158" y="24015"/>
                </a:lnTo>
                <a:lnTo>
                  <a:pt x="36432" y="23117"/>
                </a:lnTo>
                <a:lnTo>
                  <a:pt x="36627" y="22219"/>
                </a:lnTo>
                <a:lnTo>
                  <a:pt x="36783" y="21320"/>
                </a:lnTo>
                <a:lnTo>
                  <a:pt x="36900" y="20383"/>
                </a:lnTo>
                <a:lnTo>
                  <a:pt x="36978" y="19446"/>
                </a:lnTo>
                <a:lnTo>
                  <a:pt x="36978" y="18509"/>
                </a:lnTo>
                <a:lnTo>
                  <a:pt x="36978" y="17572"/>
                </a:lnTo>
                <a:lnTo>
                  <a:pt x="36900" y="16635"/>
                </a:lnTo>
                <a:lnTo>
                  <a:pt x="36783" y="15698"/>
                </a:lnTo>
                <a:lnTo>
                  <a:pt x="36627" y="14800"/>
                </a:lnTo>
                <a:lnTo>
                  <a:pt x="36432" y="13901"/>
                </a:lnTo>
                <a:lnTo>
                  <a:pt x="36158" y="13003"/>
                </a:lnTo>
                <a:lnTo>
                  <a:pt x="35885" y="12144"/>
                </a:lnTo>
                <a:lnTo>
                  <a:pt x="35534" y="11324"/>
                </a:lnTo>
                <a:lnTo>
                  <a:pt x="35182" y="10504"/>
                </a:lnTo>
                <a:lnTo>
                  <a:pt x="34753" y="9684"/>
                </a:lnTo>
                <a:lnTo>
                  <a:pt x="34323" y="8903"/>
                </a:lnTo>
                <a:lnTo>
                  <a:pt x="33855" y="8162"/>
                </a:lnTo>
                <a:lnTo>
                  <a:pt x="33308" y="7459"/>
                </a:lnTo>
                <a:lnTo>
                  <a:pt x="32761" y="6756"/>
                </a:lnTo>
                <a:lnTo>
                  <a:pt x="32175" y="6092"/>
                </a:lnTo>
                <a:lnTo>
                  <a:pt x="31590" y="5428"/>
                </a:lnTo>
                <a:lnTo>
                  <a:pt x="30926" y="4803"/>
                </a:lnTo>
                <a:lnTo>
                  <a:pt x="30262" y="4257"/>
                </a:lnTo>
                <a:lnTo>
                  <a:pt x="29559" y="3671"/>
                </a:lnTo>
                <a:lnTo>
                  <a:pt x="28856" y="3163"/>
                </a:lnTo>
                <a:lnTo>
                  <a:pt x="28075" y="2695"/>
                </a:lnTo>
                <a:lnTo>
                  <a:pt x="27334" y="2265"/>
                </a:lnTo>
                <a:lnTo>
                  <a:pt x="26514" y="1836"/>
                </a:lnTo>
                <a:lnTo>
                  <a:pt x="25694" y="1484"/>
                </a:lnTo>
                <a:lnTo>
                  <a:pt x="24874" y="1133"/>
                </a:lnTo>
                <a:lnTo>
                  <a:pt x="24015" y="860"/>
                </a:lnTo>
                <a:lnTo>
                  <a:pt x="23116" y="586"/>
                </a:lnTo>
                <a:lnTo>
                  <a:pt x="22218" y="391"/>
                </a:lnTo>
                <a:lnTo>
                  <a:pt x="21320" y="235"/>
                </a:lnTo>
                <a:lnTo>
                  <a:pt x="20383" y="118"/>
                </a:lnTo>
                <a:lnTo>
                  <a:pt x="19446" y="40"/>
                </a:lnTo>
                <a:lnTo>
                  <a:pt x="18509" y="1"/>
                </a:lnTo>
                <a:close/>
              </a:path>
            </a:pathLst>
          </a:custGeom>
          <a:solidFill>
            <a:srgbClr val="FFB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96" name="Google Shape;2096;p36"/>
          <p:cNvGrpSpPr/>
          <p:nvPr/>
        </p:nvGrpSpPr>
        <p:grpSpPr>
          <a:xfrm>
            <a:off x="514482" y="518776"/>
            <a:ext cx="1051274" cy="787312"/>
            <a:chOff x="3585475" y="1537675"/>
            <a:chExt cx="649175" cy="486175"/>
          </a:xfrm>
        </p:grpSpPr>
        <p:sp>
          <p:nvSpPr>
            <p:cNvPr id="2097" name="Google Shape;2097;p36"/>
            <p:cNvSpPr/>
            <p:nvPr/>
          </p:nvSpPr>
          <p:spPr>
            <a:xfrm>
              <a:off x="35854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6"/>
            <p:cNvSpPr/>
            <p:nvPr/>
          </p:nvSpPr>
          <p:spPr>
            <a:xfrm>
              <a:off x="35854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1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6"/>
            <p:cNvSpPr/>
            <p:nvPr/>
          </p:nvSpPr>
          <p:spPr>
            <a:xfrm>
              <a:off x="35854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6"/>
            <p:cNvSpPr/>
            <p:nvPr/>
          </p:nvSpPr>
          <p:spPr>
            <a:xfrm>
              <a:off x="35854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1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03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1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6"/>
            <p:cNvSpPr/>
            <p:nvPr/>
          </p:nvSpPr>
          <p:spPr>
            <a:xfrm>
              <a:off x="3739700" y="1992575"/>
              <a:ext cx="30300" cy="31275"/>
            </a:xfrm>
            <a:custGeom>
              <a:avLst/>
              <a:gdLst/>
              <a:ahLst/>
              <a:cxnLst/>
              <a:rect l="l" t="t" r="r" b="b"/>
              <a:pathLst>
                <a:path w="1212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6"/>
            <p:cNvSpPr/>
            <p:nvPr/>
          </p:nvSpPr>
          <p:spPr>
            <a:xfrm>
              <a:off x="3739700" y="18412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6"/>
            <p:cNvSpPr/>
            <p:nvPr/>
          </p:nvSpPr>
          <p:spPr>
            <a:xfrm>
              <a:off x="3739700" y="1688975"/>
              <a:ext cx="30300" cy="30300"/>
            </a:xfrm>
            <a:custGeom>
              <a:avLst/>
              <a:gdLst/>
              <a:ahLst/>
              <a:cxnLst/>
              <a:rect l="l" t="t" r="r" b="b"/>
              <a:pathLst>
                <a:path w="1212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6"/>
            <p:cNvSpPr/>
            <p:nvPr/>
          </p:nvSpPr>
          <p:spPr>
            <a:xfrm>
              <a:off x="3739700" y="15376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2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6"/>
            <p:cNvSpPr/>
            <p:nvPr/>
          </p:nvSpPr>
          <p:spPr>
            <a:xfrm>
              <a:off x="389492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6"/>
            <p:cNvSpPr/>
            <p:nvPr/>
          </p:nvSpPr>
          <p:spPr>
            <a:xfrm>
              <a:off x="389492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6"/>
            <p:cNvSpPr/>
            <p:nvPr/>
          </p:nvSpPr>
          <p:spPr>
            <a:xfrm>
              <a:off x="389492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6"/>
            <p:cNvSpPr/>
            <p:nvPr/>
          </p:nvSpPr>
          <p:spPr>
            <a:xfrm>
              <a:off x="389492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6"/>
            <p:cNvSpPr/>
            <p:nvPr/>
          </p:nvSpPr>
          <p:spPr>
            <a:xfrm>
              <a:off x="4049150" y="1992575"/>
              <a:ext cx="31275" cy="31275"/>
            </a:xfrm>
            <a:custGeom>
              <a:avLst/>
              <a:gdLst/>
              <a:ahLst/>
              <a:cxnLst/>
              <a:rect l="l" t="t" r="r" b="b"/>
              <a:pathLst>
                <a:path w="1251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50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6"/>
            <p:cNvSpPr/>
            <p:nvPr/>
          </p:nvSpPr>
          <p:spPr>
            <a:xfrm>
              <a:off x="4049150" y="18412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6"/>
            <p:cNvSpPr/>
            <p:nvPr/>
          </p:nvSpPr>
          <p:spPr>
            <a:xfrm>
              <a:off x="4049150" y="1688975"/>
              <a:ext cx="31275" cy="30300"/>
            </a:xfrm>
            <a:custGeom>
              <a:avLst/>
              <a:gdLst/>
              <a:ahLst/>
              <a:cxnLst/>
              <a:rect l="l" t="t" r="r" b="b"/>
              <a:pathLst>
                <a:path w="1251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50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6"/>
            <p:cNvSpPr/>
            <p:nvPr/>
          </p:nvSpPr>
          <p:spPr>
            <a:xfrm>
              <a:off x="4049150" y="15376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3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36"/>
            <p:cNvSpPr/>
            <p:nvPr/>
          </p:nvSpPr>
          <p:spPr>
            <a:xfrm>
              <a:off x="42043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36"/>
            <p:cNvSpPr/>
            <p:nvPr/>
          </p:nvSpPr>
          <p:spPr>
            <a:xfrm>
              <a:off x="42043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36"/>
            <p:cNvSpPr/>
            <p:nvPr/>
          </p:nvSpPr>
          <p:spPr>
            <a:xfrm>
              <a:off x="42043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36"/>
            <p:cNvSpPr/>
            <p:nvPr/>
          </p:nvSpPr>
          <p:spPr>
            <a:xfrm>
              <a:off x="42043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59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7" name="Google Shape;2117;p36"/>
          <p:cNvGrpSpPr/>
          <p:nvPr/>
        </p:nvGrpSpPr>
        <p:grpSpPr>
          <a:xfrm>
            <a:off x="7523332" y="3991726"/>
            <a:ext cx="1051274" cy="787312"/>
            <a:chOff x="3585475" y="1537675"/>
            <a:chExt cx="649175" cy="486175"/>
          </a:xfrm>
        </p:grpSpPr>
        <p:sp>
          <p:nvSpPr>
            <p:cNvPr id="2118" name="Google Shape;2118;p36"/>
            <p:cNvSpPr/>
            <p:nvPr/>
          </p:nvSpPr>
          <p:spPr>
            <a:xfrm>
              <a:off x="35854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36"/>
            <p:cNvSpPr/>
            <p:nvPr/>
          </p:nvSpPr>
          <p:spPr>
            <a:xfrm>
              <a:off x="35854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1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36"/>
            <p:cNvSpPr/>
            <p:nvPr/>
          </p:nvSpPr>
          <p:spPr>
            <a:xfrm>
              <a:off x="35854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6"/>
            <p:cNvSpPr/>
            <p:nvPr/>
          </p:nvSpPr>
          <p:spPr>
            <a:xfrm>
              <a:off x="35854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1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03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1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36"/>
            <p:cNvSpPr/>
            <p:nvPr/>
          </p:nvSpPr>
          <p:spPr>
            <a:xfrm>
              <a:off x="3739700" y="1992575"/>
              <a:ext cx="30300" cy="31275"/>
            </a:xfrm>
            <a:custGeom>
              <a:avLst/>
              <a:gdLst/>
              <a:ahLst/>
              <a:cxnLst/>
              <a:rect l="l" t="t" r="r" b="b"/>
              <a:pathLst>
                <a:path w="1212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36"/>
            <p:cNvSpPr/>
            <p:nvPr/>
          </p:nvSpPr>
          <p:spPr>
            <a:xfrm>
              <a:off x="3739700" y="18412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36"/>
            <p:cNvSpPr/>
            <p:nvPr/>
          </p:nvSpPr>
          <p:spPr>
            <a:xfrm>
              <a:off x="3739700" y="1688975"/>
              <a:ext cx="30300" cy="30300"/>
            </a:xfrm>
            <a:custGeom>
              <a:avLst/>
              <a:gdLst/>
              <a:ahLst/>
              <a:cxnLst/>
              <a:rect l="l" t="t" r="r" b="b"/>
              <a:pathLst>
                <a:path w="1212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36"/>
            <p:cNvSpPr/>
            <p:nvPr/>
          </p:nvSpPr>
          <p:spPr>
            <a:xfrm>
              <a:off x="3739700" y="15376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2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36"/>
            <p:cNvSpPr/>
            <p:nvPr/>
          </p:nvSpPr>
          <p:spPr>
            <a:xfrm>
              <a:off x="389492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6"/>
            <p:cNvSpPr/>
            <p:nvPr/>
          </p:nvSpPr>
          <p:spPr>
            <a:xfrm>
              <a:off x="389492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36"/>
            <p:cNvSpPr/>
            <p:nvPr/>
          </p:nvSpPr>
          <p:spPr>
            <a:xfrm>
              <a:off x="389492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36"/>
            <p:cNvSpPr/>
            <p:nvPr/>
          </p:nvSpPr>
          <p:spPr>
            <a:xfrm>
              <a:off x="389492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36"/>
            <p:cNvSpPr/>
            <p:nvPr/>
          </p:nvSpPr>
          <p:spPr>
            <a:xfrm>
              <a:off x="4049150" y="1992575"/>
              <a:ext cx="31275" cy="31275"/>
            </a:xfrm>
            <a:custGeom>
              <a:avLst/>
              <a:gdLst/>
              <a:ahLst/>
              <a:cxnLst/>
              <a:rect l="l" t="t" r="r" b="b"/>
              <a:pathLst>
                <a:path w="1251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50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36"/>
            <p:cNvSpPr/>
            <p:nvPr/>
          </p:nvSpPr>
          <p:spPr>
            <a:xfrm>
              <a:off x="4049150" y="18412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36"/>
            <p:cNvSpPr/>
            <p:nvPr/>
          </p:nvSpPr>
          <p:spPr>
            <a:xfrm>
              <a:off x="4049150" y="1688975"/>
              <a:ext cx="31275" cy="30300"/>
            </a:xfrm>
            <a:custGeom>
              <a:avLst/>
              <a:gdLst/>
              <a:ahLst/>
              <a:cxnLst/>
              <a:rect l="l" t="t" r="r" b="b"/>
              <a:pathLst>
                <a:path w="1251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50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36"/>
            <p:cNvSpPr/>
            <p:nvPr/>
          </p:nvSpPr>
          <p:spPr>
            <a:xfrm>
              <a:off x="4049150" y="15376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3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36"/>
            <p:cNvSpPr/>
            <p:nvPr/>
          </p:nvSpPr>
          <p:spPr>
            <a:xfrm>
              <a:off x="42043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36"/>
            <p:cNvSpPr/>
            <p:nvPr/>
          </p:nvSpPr>
          <p:spPr>
            <a:xfrm>
              <a:off x="42043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36"/>
            <p:cNvSpPr/>
            <p:nvPr/>
          </p:nvSpPr>
          <p:spPr>
            <a:xfrm>
              <a:off x="42043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6"/>
            <p:cNvSpPr/>
            <p:nvPr/>
          </p:nvSpPr>
          <p:spPr>
            <a:xfrm>
              <a:off x="42043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59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1_1">
    <p:spTree>
      <p:nvGrpSpPr>
        <p:cNvPr id="1" name="Shape 2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9" name="Google Shape;2139;p37"/>
          <p:cNvGrpSpPr/>
          <p:nvPr/>
        </p:nvGrpSpPr>
        <p:grpSpPr>
          <a:xfrm>
            <a:off x="7799282" y="2074226"/>
            <a:ext cx="1051274" cy="787312"/>
            <a:chOff x="3585475" y="1537675"/>
            <a:chExt cx="649175" cy="486175"/>
          </a:xfrm>
        </p:grpSpPr>
        <p:sp>
          <p:nvSpPr>
            <p:cNvPr id="2140" name="Google Shape;2140;p37"/>
            <p:cNvSpPr/>
            <p:nvPr/>
          </p:nvSpPr>
          <p:spPr>
            <a:xfrm>
              <a:off x="35854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1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03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1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37"/>
            <p:cNvSpPr/>
            <p:nvPr/>
          </p:nvSpPr>
          <p:spPr>
            <a:xfrm>
              <a:off x="3739700" y="15376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2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37"/>
            <p:cNvSpPr/>
            <p:nvPr/>
          </p:nvSpPr>
          <p:spPr>
            <a:xfrm>
              <a:off x="389492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37"/>
            <p:cNvSpPr/>
            <p:nvPr/>
          </p:nvSpPr>
          <p:spPr>
            <a:xfrm>
              <a:off x="4049150" y="15376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3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37"/>
            <p:cNvSpPr/>
            <p:nvPr/>
          </p:nvSpPr>
          <p:spPr>
            <a:xfrm>
              <a:off x="42043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59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37"/>
            <p:cNvSpPr/>
            <p:nvPr/>
          </p:nvSpPr>
          <p:spPr>
            <a:xfrm>
              <a:off x="35854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37"/>
            <p:cNvSpPr/>
            <p:nvPr/>
          </p:nvSpPr>
          <p:spPr>
            <a:xfrm>
              <a:off x="3739700" y="1688975"/>
              <a:ext cx="30300" cy="30300"/>
            </a:xfrm>
            <a:custGeom>
              <a:avLst/>
              <a:gdLst/>
              <a:ahLst/>
              <a:cxnLst/>
              <a:rect l="l" t="t" r="r" b="b"/>
              <a:pathLst>
                <a:path w="1212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37"/>
            <p:cNvSpPr/>
            <p:nvPr/>
          </p:nvSpPr>
          <p:spPr>
            <a:xfrm>
              <a:off x="389492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37"/>
            <p:cNvSpPr/>
            <p:nvPr/>
          </p:nvSpPr>
          <p:spPr>
            <a:xfrm>
              <a:off x="4049150" y="1688975"/>
              <a:ext cx="31275" cy="30300"/>
            </a:xfrm>
            <a:custGeom>
              <a:avLst/>
              <a:gdLst/>
              <a:ahLst/>
              <a:cxnLst/>
              <a:rect l="l" t="t" r="r" b="b"/>
              <a:pathLst>
                <a:path w="1251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50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37"/>
            <p:cNvSpPr/>
            <p:nvPr/>
          </p:nvSpPr>
          <p:spPr>
            <a:xfrm>
              <a:off x="42043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37"/>
            <p:cNvSpPr/>
            <p:nvPr/>
          </p:nvSpPr>
          <p:spPr>
            <a:xfrm>
              <a:off x="35854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1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37"/>
            <p:cNvSpPr/>
            <p:nvPr/>
          </p:nvSpPr>
          <p:spPr>
            <a:xfrm>
              <a:off x="3739700" y="18412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37"/>
            <p:cNvSpPr/>
            <p:nvPr/>
          </p:nvSpPr>
          <p:spPr>
            <a:xfrm>
              <a:off x="389492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37"/>
            <p:cNvSpPr/>
            <p:nvPr/>
          </p:nvSpPr>
          <p:spPr>
            <a:xfrm>
              <a:off x="4049150" y="18412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37"/>
            <p:cNvSpPr/>
            <p:nvPr/>
          </p:nvSpPr>
          <p:spPr>
            <a:xfrm>
              <a:off x="42043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37"/>
            <p:cNvSpPr/>
            <p:nvPr/>
          </p:nvSpPr>
          <p:spPr>
            <a:xfrm>
              <a:off x="35854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37"/>
            <p:cNvSpPr/>
            <p:nvPr/>
          </p:nvSpPr>
          <p:spPr>
            <a:xfrm>
              <a:off x="3739700" y="1992575"/>
              <a:ext cx="30300" cy="31275"/>
            </a:xfrm>
            <a:custGeom>
              <a:avLst/>
              <a:gdLst/>
              <a:ahLst/>
              <a:cxnLst/>
              <a:rect l="l" t="t" r="r" b="b"/>
              <a:pathLst>
                <a:path w="1212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37"/>
            <p:cNvSpPr/>
            <p:nvPr/>
          </p:nvSpPr>
          <p:spPr>
            <a:xfrm>
              <a:off x="389492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37"/>
            <p:cNvSpPr/>
            <p:nvPr/>
          </p:nvSpPr>
          <p:spPr>
            <a:xfrm>
              <a:off x="4049150" y="1992575"/>
              <a:ext cx="31275" cy="31275"/>
            </a:xfrm>
            <a:custGeom>
              <a:avLst/>
              <a:gdLst/>
              <a:ahLst/>
              <a:cxnLst/>
              <a:rect l="l" t="t" r="r" b="b"/>
              <a:pathLst>
                <a:path w="1251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50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37"/>
            <p:cNvSpPr/>
            <p:nvPr/>
          </p:nvSpPr>
          <p:spPr>
            <a:xfrm>
              <a:off x="42043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0" name="Google Shape;2160;p37"/>
          <p:cNvGrpSpPr/>
          <p:nvPr/>
        </p:nvGrpSpPr>
        <p:grpSpPr>
          <a:xfrm>
            <a:off x="293445" y="2074226"/>
            <a:ext cx="1051274" cy="787312"/>
            <a:chOff x="3585475" y="1537675"/>
            <a:chExt cx="649175" cy="486175"/>
          </a:xfrm>
        </p:grpSpPr>
        <p:sp>
          <p:nvSpPr>
            <p:cNvPr id="2161" name="Google Shape;2161;p37"/>
            <p:cNvSpPr/>
            <p:nvPr/>
          </p:nvSpPr>
          <p:spPr>
            <a:xfrm>
              <a:off x="35854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1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03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1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37"/>
            <p:cNvSpPr/>
            <p:nvPr/>
          </p:nvSpPr>
          <p:spPr>
            <a:xfrm>
              <a:off x="3739700" y="15376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2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37"/>
            <p:cNvSpPr/>
            <p:nvPr/>
          </p:nvSpPr>
          <p:spPr>
            <a:xfrm>
              <a:off x="389492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37"/>
            <p:cNvSpPr/>
            <p:nvPr/>
          </p:nvSpPr>
          <p:spPr>
            <a:xfrm>
              <a:off x="4049150" y="15376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3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37"/>
            <p:cNvSpPr/>
            <p:nvPr/>
          </p:nvSpPr>
          <p:spPr>
            <a:xfrm>
              <a:off x="42043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59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37"/>
            <p:cNvSpPr/>
            <p:nvPr/>
          </p:nvSpPr>
          <p:spPr>
            <a:xfrm>
              <a:off x="35854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37"/>
            <p:cNvSpPr/>
            <p:nvPr/>
          </p:nvSpPr>
          <p:spPr>
            <a:xfrm>
              <a:off x="3739700" y="1688975"/>
              <a:ext cx="30300" cy="30300"/>
            </a:xfrm>
            <a:custGeom>
              <a:avLst/>
              <a:gdLst/>
              <a:ahLst/>
              <a:cxnLst/>
              <a:rect l="l" t="t" r="r" b="b"/>
              <a:pathLst>
                <a:path w="1212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37"/>
            <p:cNvSpPr/>
            <p:nvPr/>
          </p:nvSpPr>
          <p:spPr>
            <a:xfrm>
              <a:off x="389492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37"/>
            <p:cNvSpPr/>
            <p:nvPr/>
          </p:nvSpPr>
          <p:spPr>
            <a:xfrm>
              <a:off x="4049150" y="1688975"/>
              <a:ext cx="31275" cy="30300"/>
            </a:xfrm>
            <a:custGeom>
              <a:avLst/>
              <a:gdLst/>
              <a:ahLst/>
              <a:cxnLst/>
              <a:rect l="l" t="t" r="r" b="b"/>
              <a:pathLst>
                <a:path w="1251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50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37"/>
            <p:cNvSpPr/>
            <p:nvPr/>
          </p:nvSpPr>
          <p:spPr>
            <a:xfrm>
              <a:off x="42043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7"/>
            <p:cNvSpPr/>
            <p:nvPr/>
          </p:nvSpPr>
          <p:spPr>
            <a:xfrm>
              <a:off x="35854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1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37"/>
            <p:cNvSpPr/>
            <p:nvPr/>
          </p:nvSpPr>
          <p:spPr>
            <a:xfrm>
              <a:off x="3739700" y="18412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37"/>
            <p:cNvSpPr/>
            <p:nvPr/>
          </p:nvSpPr>
          <p:spPr>
            <a:xfrm>
              <a:off x="389492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7"/>
            <p:cNvSpPr/>
            <p:nvPr/>
          </p:nvSpPr>
          <p:spPr>
            <a:xfrm>
              <a:off x="4049150" y="18412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37"/>
            <p:cNvSpPr/>
            <p:nvPr/>
          </p:nvSpPr>
          <p:spPr>
            <a:xfrm>
              <a:off x="42043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37"/>
            <p:cNvSpPr/>
            <p:nvPr/>
          </p:nvSpPr>
          <p:spPr>
            <a:xfrm>
              <a:off x="35854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37"/>
            <p:cNvSpPr/>
            <p:nvPr/>
          </p:nvSpPr>
          <p:spPr>
            <a:xfrm>
              <a:off x="3739700" y="1992575"/>
              <a:ext cx="30300" cy="31275"/>
            </a:xfrm>
            <a:custGeom>
              <a:avLst/>
              <a:gdLst/>
              <a:ahLst/>
              <a:cxnLst/>
              <a:rect l="l" t="t" r="r" b="b"/>
              <a:pathLst>
                <a:path w="1212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37"/>
            <p:cNvSpPr/>
            <p:nvPr/>
          </p:nvSpPr>
          <p:spPr>
            <a:xfrm>
              <a:off x="389492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7"/>
            <p:cNvSpPr/>
            <p:nvPr/>
          </p:nvSpPr>
          <p:spPr>
            <a:xfrm>
              <a:off x="4049150" y="1992575"/>
              <a:ext cx="31275" cy="31275"/>
            </a:xfrm>
            <a:custGeom>
              <a:avLst/>
              <a:gdLst/>
              <a:ahLst/>
              <a:cxnLst/>
              <a:rect l="l" t="t" r="r" b="b"/>
              <a:pathLst>
                <a:path w="1251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50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7"/>
            <p:cNvSpPr/>
            <p:nvPr/>
          </p:nvSpPr>
          <p:spPr>
            <a:xfrm>
              <a:off x="42043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81" name="Google Shape;2181;p37"/>
          <p:cNvSpPr/>
          <p:nvPr/>
        </p:nvSpPr>
        <p:spPr>
          <a:xfrm>
            <a:off x="3227875" y="4385403"/>
            <a:ext cx="2688246" cy="2688296"/>
          </a:xfrm>
          <a:custGeom>
            <a:avLst/>
            <a:gdLst/>
            <a:ahLst/>
            <a:cxnLst/>
            <a:rect l="l" t="t" r="r" b="b"/>
            <a:pathLst>
              <a:path w="53730" h="53731" fill="none" extrusionOk="0">
                <a:moveTo>
                  <a:pt x="53730" y="26865"/>
                </a:moveTo>
                <a:lnTo>
                  <a:pt x="53730" y="26865"/>
                </a:lnTo>
                <a:lnTo>
                  <a:pt x="53691" y="28232"/>
                </a:lnTo>
                <a:lnTo>
                  <a:pt x="53613" y="29599"/>
                </a:lnTo>
                <a:lnTo>
                  <a:pt x="53418" y="30965"/>
                </a:lnTo>
                <a:lnTo>
                  <a:pt x="53183" y="32293"/>
                </a:lnTo>
                <a:lnTo>
                  <a:pt x="52910" y="33582"/>
                </a:lnTo>
                <a:lnTo>
                  <a:pt x="52520" y="34870"/>
                </a:lnTo>
                <a:lnTo>
                  <a:pt x="52129" y="36120"/>
                </a:lnTo>
                <a:lnTo>
                  <a:pt x="51621" y="37330"/>
                </a:lnTo>
                <a:lnTo>
                  <a:pt x="51075" y="38502"/>
                </a:lnTo>
                <a:lnTo>
                  <a:pt x="50489" y="39673"/>
                </a:lnTo>
                <a:lnTo>
                  <a:pt x="49864" y="40805"/>
                </a:lnTo>
                <a:lnTo>
                  <a:pt x="49161" y="41899"/>
                </a:lnTo>
                <a:lnTo>
                  <a:pt x="48420" y="42953"/>
                </a:lnTo>
                <a:lnTo>
                  <a:pt x="47600" y="43968"/>
                </a:lnTo>
                <a:lnTo>
                  <a:pt x="46780" y="44944"/>
                </a:lnTo>
                <a:lnTo>
                  <a:pt x="45881" y="45882"/>
                </a:lnTo>
                <a:lnTo>
                  <a:pt x="44944" y="46741"/>
                </a:lnTo>
                <a:lnTo>
                  <a:pt x="43968" y="47600"/>
                </a:lnTo>
                <a:lnTo>
                  <a:pt x="42953" y="48381"/>
                </a:lnTo>
                <a:lnTo>
                  <a:pt x="41899" y="49161"/>
                </a:lnTo>
                <a:lnTo>
                  <a:pt x="40805" y="49825"/>
                </a:lnTo>
                <a:lnTo>
                  <a:pt x="39673" y="50489"/>
                </a:lnTo>
                <a:lnTo>
                  <a:pt x="38501" y="51075"/>
                </a:lnTo>
                <a:lnTo>
                  <a:pt x="37330" y="51621"/>
                </a:lnTo>
                <a:lnTo>
                  <a:pt x="36120" y="52090"/>
                </a:lnTo>
                <a:lnTo>
                  <a:pt x="34870" y="52520"/>
                </a:lnTo>
                <a:lnTo>
                  <a:pt x="33581" y="52871"/>
                </a:lnTo>
                <a:lnTo>
                  <a:pt x="32293" y="53183"/>
                </a:lnTo>
                <a:lnTo>
                  <a:pt x="30965" y="53418"/>
                </a:lnTo>
                <a:lnTo>
                  <a:pt x="29638" y="53613"/>
                </a:lnTo>
                <a:lnTo>
                  <a:pt x="28271" y="53691"/>
                </a:lnTo>
                <a:lnTo>
                  <a:pt x="26865" y="53730"/>
                </a:lnTo>
                <a:lnTo>
                  <a:pt x="26865" y="53730"/>
                </a:lnTo>
                <a:lnTo>
                  <a:pt x="25499" y="53691"/>
                </a:lnTo>
                <a:lnTo>
                  <a:pt x="24132" y="53613"/>
                </a:lnTo>
                <a:lnTo>
                  <a:pt x="22765" y="53418"/>
                </a:lnTo>
                <a:lnTo>
                  <a:pt x="21477" y="53183"/>
                </a:lnTo>
                <a:lnTo>
                  <a:pt x="20149" y="52871"/>
                </a:lnTo>
                <a:lnTo>
                  <a:pt x="18900" y="52520"/>
                </a:lnTo>
                <a:lnTo>
                  <a:pt x="17650" y="52090"/>
                </a:lnTo>
                <a:lnTo>
                  <a:pt x="16401" y="51621"/>
                </a:lnTo>
                <a:lnTo>
                  <a:pt x="15229" y="51075"/>
                </a:lnTo>
                <a:lnTo>
                  <a:pt x="14058" y="50489"/>
                </a:lnTo>
                <a:lnTo>
                  <a:pt x="12925" y="49825"/>
                </a:lnTo>
                <a:lnTo>
                  <a:pt x="11832" y="49161"/>
                </a:lnTo>
                <a:lnTo>
                  <a:pt x="10778" y="48381"/>
                </a:lnTo>
                <a:lnTo>
                  <a:pt x="9762" y="47600"/>
                </a:lnTo>
                <a:lnTo>
                  <a:pt x="8825" y="46741"/>
                </a:lnTo>
                <a:lnTo>
                  <a:pt x="7888" y="45882"/>
                </a:lnTo>
                <a:lnTo>
                  <a:pt x="6990" y="44944"/>
                </a:lnTo>
                <a:lnTo>
                  <a:pt x="6131" y="43968"/>
                </a:lnTo>
                <a:lnTo>
                  <a:pt x="5350" y="42953"/>
                </a:lnTo>
                <a:lnTo>
                  <a:pt x="4608" y="41899"/>
                </a:lnTo>
                <a:lnTo>
                  <a:pt x="3905" y="40805"/>
                </a:lnTo>
                <a:lnTo>
                  <a:pt x="3242" y="39673"/>
                </a:lnTo>
                <a:lnTo>
                  <a:pt x="2656" y="38502"/>
                </a:lnTo>
                <a:lnTo>
                  <a:pt x="2109" y="37330"/>
                </a:lnTo>
                <a:lnTo>
                  <a:pt x="1641" y="36120"/>
                </a:lnTo>
                <a:lnTo>
                  <a:pt x="1211" y="34870"/>
                </a:lnTo>
                <a:lnTo>
                  <a:pt x="860" y="33582"/>
                </a:lnTo>
                <a:lnTo>
                  <a:pt x="547" y="32293"/>
                </a:lnTo>
                <a:lnTo>
                  <a:pt x="313" y="30965"/>
                </a:lnTo>
                <a:lnTo>
                  <a:pt x="157" y="29599"/>
                </a:lnTo>
                <a:lnTo>
                  <a:pt x="40" y="28232"/>
                </a:lnTo>
                <a:lnTo>
                  <a:pt x="1" y="26865"/>
                </a:lnTo>
                <a:lnTo>
                  <a:pt x="1" y="26865"/>
                </a:lnTo>
                <a:lnTo>
                  <a:pt x="40" y="25499"/>
                </a:lnTo>
                <a:lnTo>
                  <a:pt x="157" y="24132"/>
                </a:lnTo>
                <a:lnTo>
                  <a:pt x="313" y="22765"/>
                </a:lnTo>
                <a:lnTo>
                  <a:pt x="547" y="21438"/>
                </a:lnTo>
                <a:lnTo>
                  <a:pt x="860" y="20149"/>
                </a:lnTo>
                <a:lnTo>
                  <a:pt x="1211" y="18861"/>
                </a:lnTo>
                <a:lnTo>
                  <a:pt x="1641" y="17611"/>
                </a:lnTo>
                <a:lnTo>
                  <a:pt x="2109" y="16401"/>
                </a:lnTo>
                <a:lnTo>
                  <a:pt x="2656" y="15229"/>
                </a:lnTo>
                <a:lnTo>
                  <a:pt x="3242" y="14058"/>
                </a:lnTo>
                <a:lnTo>
                  <a:pt x="3905" y="12926"/>
                </a:lnTo>
                <a:lnTo>
                  <a:pt x="4608" y="11832"/>
                </a:lnTo>
                <a:lnTo>
                  <a:pt x="5350" y="10778"/>
                </a:lnTo>
                <a:lnTo>
                  <a:pt x="6131" y="9763"/>
                </a:lnTo>
                <a:lnTo>
                  <a:pt x="6990" y="8786"/>
                </a:lnTo>
                <a:lnTo>
                  <a:pt x="7888" y="7849"/>
                </a:lnTo>
                <a:lnTo>
                  <a:pt x="8825" y="6990"/>
                </a:lnTo>
                <a:lnTo>
                  <a:pt x="9762" y="6131"/>
                </a:lnTo>
                <a:lnTo>
                  <a:pt x="10778" y="5350"/>
                </a:lnTo>
                <a:lnTo>
                  <a:pt x="11832" y="4569"/>
                </a:lnTo>
                <a:lnTo>
                  <a:pt x="12925" y="3906"/>
                </a:lnTo>
                <a:lnTo>
                  <a:pt x="14058" y="3242"/>
                </a:lnTo>
                <a:lnTo>
                  <a:pt x="15229" y="2656"/>
                </a:lnTo>
                <a:lnTo>
                  <a:pt x="16401" y="2109"/>
                </a:lnTo>
                <a:lnTo>
                  <a:pt x="17650" y="1641"/>
                </a:lnTo>
                <a:lnTo>
                  <a:pt x="18900" y="1211"/>
                </a:lnTo>
                <a:lnTo>
                  <a:pt x="20149" y="860"/>
                </a:lnTo>
                <a:lnTo>
                  <a:pt x="21477" y="547"/>
                </a:lnTo>
                <a:lnTo>
                  <a:pt x="22765" y="313"/>
                </a:lnTo>
                <a:lnTo>
                  <a:pt x="24132" y="118"/>
                </a:lnTo>
                <a:lnTo>
                  <a:pt x="25499" y="40"/>
                </a:lnTo>
                <a:lnTo>
                  <a:pt x="26865" y="1"/>
                </a:lnTo>
                <a:lnTo>
                  <a:pt x="26865" y="1"/>
                </a:lnTo>
                <a:lnTo>
                  <a:pt x="28271" y="40"/>
                </a:lnTo>
                <a:lnTo>
                  <a:pt x="29638" y="118"/>
                </a:lnTo>
                <a:lnTo>
                  <a:pt x="30965" y="313"/>
                </a:lnTo>
                <a:lnTo>
                  <a:pt x="32293" y="547"/>
                </a:lnTo>
                <a:lnTo>
                  <a:pt x="33581" y="860"/>
                </a:lnTo>
                <a:lnTo>
                  <a:pt x="34870" y="1211"/>
                </a:lnTo>
                <a:lnTo>
                  <a:pt x="36120" y="1641"/>
                </a:lnTo>
                <a:lnTo>
                  <a:pt x="37330" y="2109"/>
                </a:lnTo>
                <a:lnTo>
                  <a:pt x="38501" y="2656"/>
                </a:lnTo>
                <a:lnTo>
                  <a:pt x="39673" y="3242"/>
                </a:lnTo>
                <a:lnTo>
                  <a:pt x="40805" y="3906"/>
                </a:lnTo>
                <a:lnTo>
                  <a:pt x="41899" y="4569"/>
                </a:lnTo>
                <a:lnTo>
                  <a:pt x="42953" y="5350"/>
                </a:lnTo>
                <a:lnTo>
                  <a:pt x="43968" y="6131"/>
                </a:lnTo>
                <a:lnTo>
                  <a:pt x="44944" y="6990"/>
                </a:lnTo>
                <a:lnTo>
                  <a:pt x="45881" y="7849"/>
                </a:lnTo>
                <a:lnTo>
                  <a:pt x="46780" y="8786"/>
                </a:lnTo>
                <a:lnTo>
                  <a:pt x="47600" y="9763"/>
                </a:lnTo>
                <a:lnTo>
                  <a:pt x="48420" y="10778"/>
                </a:lnTo>
                <a:lnTo>
                  <a:pt x="49161" y="11832"/>
                </a:lnTo>
                <a:lnTo>
                  <a:pt x="49864" y="12926"/>
                </a:lnTo>
                <a:lnTo>
                  <a:pt x="50489" y="14058"/>
                </a:lnTo>
                <a:lnTo>
                  <a:pt x="51075" y="15229"/>
                </a:lnTo>
                <a:lnTo>
                  <a:pt x="51621" y="16401"/>
                </a:lnTo>
                <a:lnTo>
                  <a:pt x="52129" y="17611"/>
                </a:lnTo>
                <a:lnTo>
                  <a:pt x="52520" y="18861"/>
                </a:lnTo>
                <a:lnTo>
                  <a:pt x="52910" y="20149"/>
                </a:lnTo>
                <a:lnTo>
                  <a:pt x="53183" y="21438"/>
                </a:lnTo>
                <a:lnTo>
                  <a:pt x="53418" y="22765"/>
                </a:lnTo>
                <a:lnTo>
                  <a:pt x="53613" y="24132"/>
                </a:lnTo>
                <a:lnTo>
                  <a:pt x="53691" y="25499"/>
                </a:lnTo>
                <a:lnTo>
                  <a:pt x="53730" y="26865"/>
                </a:lnTo>
                <a:lnTo>
                  <a:pt x="53730" y="26865"/>
                </a:lnTo>
                <a:close/>
              </a:path>
            </a:pathLst>
          </a:custGeom>
          <a:noFill/>
          <a:ln w="23425" cap="rnd" cmpd="sng">
            <a:solidFill>
              <a:srgbClr val="FF314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2" name="Google Shape;2182;p37"/>
          <p:cNvGrpSpPr/>
          <p:nvPr/>
        </p:nvGrpSpPr>
        <p:grpSpPr>
          <a:xfrm>
            <a:off x="2399960" y="871118"/>
            <a:ext cx="4287930" cy="3642388"/>
            <a:chOff x="4611450" y="3151300"/>
            <a:chExt cx="667725" cy="567200"/>
          </a:xfrm>
        </p:grpSpPr>
        <p:sp>
          <p:nvSpPr>
            <p:cNvPr id="2183" name="Google Shape;2183;p37"/>
            <p:cNvSpPr/>
            <p:nvPr/>
          </p:nvSpPr>
          <p:spPr>
            <a:xfrm>
              <a:off x="470320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1" y="1"/>
                  </a:moveTo>
                  <a:lnTo>
                    <a:pt x="1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7"/>
            <p:cNvSpPr/>
            <p:nvPr/>
          </p:nvSpPr>
          <p:spPr>
            <a:xfrm>
              <a:off x="478422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7"/>
            <p:cNvSpPr/>
            <p:nvPr/>
          </p:nvSpPr>
          <p:spPr>
            <a:xfrm>
              <a:off x="486427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37"/>
            <p:cNvSpPr/>
            <p:nvPr/>
          </p:nvSpPr>
          <p:spPr>
            <a:xfrm>
              <a:off x="494530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37"/>
            <p:cNvSpPr/>
            <p:nvPr/>
          </p:nvSpPr>
          <p:spPr>
            <a:xfrm>
              <a:off x="502632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7"/>
            <p:cNvSpPr/>
            <p:nvPr/>
          </p:nvSpPr>
          <p:spPr>
            <a:xfrm>
              <a:off x="510735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37"/>
            <p:cNvSpPr/>
            <p:nvPr/>
          </p:nvSpPr>
          <p:spPr>
            <a:xfrm>
              <a:off x="518837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7"/>
            <p:cNvSpPr/>
            <p:nvPr/>
          </p:nvSpPr>
          <p:spPr>
            <a:xfrm>
              <a:off x="4611450" y="363355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7"/>
            <p:cNvSpPr/>
            <p:nvPr/>
          </p:nvSpPr>
          <p:spPr>
            <a:xfrm>
              <a:off x="4611450" y="355252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37"/>
            <p:cNvSpPr/>
            <p:nvPr/>
          </p:nvSpPr>
          <p:spPr>
            <a:xfrm>
              <a:off x="4611450" y="347150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37"/>
            <p:cNvSpPr/>
            <p:nvPr/>
          </p:nvSpPr>
          <p:spPr>
            <a:xfrm>
              <a:off x="4611450" y="339047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37"/>
            <p:cNvSpPr/>
            <p:nvPr/>
          </p:nvSpPr>
          <p:spPr>
            <a:xfrm>
              <a:off x="4611450" y="331042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1"/>
                  </a:moveTo>
                  <a:lnTo>
                    <a:pt x="26709" y="1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37"/>
            <p:cNvSpPr/>
            <p:nvPr/>
          </p:nvSpPr>
          <p:spPr>
            <a:xfrm>
              <a:off x="4611450" y="322940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1"/>
                  </a:moveTo>
                  <a:lnTo>
                    <a:pt x="26709" y="1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6" name="Google Shape;2196;p37"/>
          <p:cNvSpPr/>
          <p:nvPr/>
        </p:nvSpPr>
        <p:spPr>
          <a:xfrm>
            <a:off x="3161643" y="-1861624"/>
            <a:ext cx="2820666" cy="2823640"/>
          </a:xfrm>
          <a:custGeom>
            <a:avLst/>
            <a:gdLst/>
            <a:ahLst/>
            <a:cxnLst/>
            <a:rect l="l" t="t" r="r" b="b"/>
            <a:pathLst>
              <a:path w="36979" h="37018" extrusionOk="0">
                <a:moveTo>
                  <a:pt x="18509" y="1"/>
                </a:moveTo>
                <a:lnTo>
                  <a:pt x="17533" y="40"/>
                </a:lnTo>
                <a:lnTo>
                  <a:pt x="16595" y="118"/>
                </a:lnTo>
                <a:lnTo>
                  <a:pt x="15697" y="235"/>
                </a:lnTo>
                <a:lnTo>
                  <a:pt x="14760" y="391"/>
                </a:lnTo>
                <a:lnTo>
                  <a:pt x="13862" y="586"/>
                </a:lnTo>
                <a:lnTo>
                  <a:pt x="13003" y="860"/>
                </a:lnTo>
                <a:lnTo>
                  <a:pt x="12144" y="1133"/>
                </a:lnTo>
                <a:lnTo>
                  <a:pt x="11285" y="1484"/>
                </a:lnTo>
                <a:lnTo>
                  <a:pt x="10465" y="1836"/>
                </a:lnTo>
                <a:lnTo>
                  <a:pt x="9684" y="2265"/>
                </a:lnTo>
                <a:lnTo>
                  <a:pt x="8903" y="2695"/>
                </a:lnTo>
                <a:lnTo>
                  <a:pt x="8161" y="3163"/>
                </a:lnTo>
                <a:lnTo>
                  <a:pt x="7419" y="3671"/>
                </a:lnTo>
                <a:lnTo>
                  <a:pt x="6755" y="4257"/>
                </a:lnTo>
                <a:lnTo>
                  <a:pt x="6053" y="4803"/>
                </a:lnTo>
                <a:lnTo>
                  <a:pt x="5428" y="5428"/>
                </a:lnTo>
                <a:lnTo>
                  <a:pt x="4803" y="6092"/>
                </a:lnTo>
                <a:lnTo>
                  <a:pt x="4217" y="6756"/>
                </a:lnTo>
                <a:lnTo>
                  <a:pt x="3671" y="7459"/>
                </a:lnTo>
                <a:lnTo>
                  <a:pt x="3163" y="8162"/>
                </a:lnTo>
                <a:lnTo>
                  <a:pt x="2695" y="8903"/>
                </a:lnTo>
                <a:lnTo>
                  <a:pt x="2226" y="9684"/>
                </a:lnTo>
                <a:lnTo>
                  <a:pt x="1836" y="10504"/>
                </a:lnTo>
                <a:lnTo>
                  <a:pt x="1445" y="11324"/>
                </a:lnTo>
                <a:lnTo>
                  <a:pt x="1133" y="12144"/>
                </a:lnTo>
                <a:lnTo>
                  <a:pt x="820" y="13003"/>
                </a:lnTo>
                <a:lnTo>
                  <a:pt x="586" y="13901"/>
                </a:lnTo>
                <a:lnTo>
                  <a:pt x="391" y="14800"/>
                </a:lnTo>
                <a:lnTo>
                  <a:pt x="235" y="15698"/>
                </a:lnTo>
                <a:lnTo>
                  <a:pt x="117" y="16635"/>
                </a:lnTo>
                <a:lnTo>
                  <a:pt x="39" y="17572"/>
                </a:lnTo>
                <a:lnTo>
                  <a:pt x="0" y="18509"/>
                </a:lnTo>
                <a:lnTo>
                  <a:pt x="39" y="19446"/>
                </a:lnTo>
                <a:lnTo>
                  <a:pt x="117" y="20383"/>
                </a:lnTo>
                <a:lnTo>
                  <a:pt x="235" y="21320"/>
                </a:lnTo>
                <a:lnTo>
                  <a:pt x="391" y="22219"/>
                </a:lnTo>
                <a:lnTo>
                  <a:pt x="586" y="23117"/>
                </a:lnTo>
                <a:lnTo>
                  <a:pt x="820" y="24015"/>
                </a:lnTo>
                <a:lnTo>
                  <a:pt x="1133" y="24874"/>
                </a:lnTo>
                <a:lnTo>
                  <a:pt x="1445" y="25694"/>
                </a:lnTo>
                <a:lnTo>
                  <a:pt x="1836" y="26514"/>
                </a:lnTo>
                <a:lnTo>
                  <a:pt x="2226" y="27334"/>
                </a:lnTo>
                <a:lnTo>
                  <a:pt x="2695" y="28115"/>
                </a:lnTo>
                <a:lnTo>
                  <a:pt x="3163" y="28857"/>
                </a:lnTo>
                <a:lnTo>
                  <a:pt x="3671" y="29559"/>
                </a:lnTo>
                <a:lnTo>
                  <a:pt x="4217" y="30262"/>
                </a:lnTo>
                <a:lnTo>
                  <a:pt x="4803" y="30926"/>
                </a:lnTo>
                <a:lnTo>
                  <a:pt x="5428" y="31590"/>
                </a:lnTo>
                <a:lnTo>
                  <a:pt x="6053" y="32215"/>
                </a:lnTo>
                <a:lnTo>
                  <a:pt x="6755" y="32761"/>
                </a:lnTo>
                <a:lnTo>
                  <a:pt x="7419" y="33347"/>
                </a:lnTo>
                <a:lnTo>
                  <a:pt x="8161" y="33855"/>
                </a:lnTo>
                <a:lnTo>
                  <a:pt x="8903" y="34323"/>
                </a:lnTo>
                <a:lnTo>
                  <a:pt x="9684" y="34753"/>
                </a:lnTo>
                <a:lnTo>
                  <a:pt x="10465" y="35182"/>
                </a:lnTo>
                <a:lnTo>
                  <a:pt x="11285" y="35534"/>
                </a:lnTo>
                <a:lnTo>
                  <a:pt x="12144" y="35885"/>
                </a:lnTo>
                <a:lnTo>
                  <a:pt x="13003" y="36158"/>
                </a:lnTo>
                <a:lnTo>
                  <a:pt x="13862" y="36432"/>
                </a:lnTo>
                <a:lnTo>
                  <a:pt x="14760" y="36627"/>
                </a:lnTo>
                <a:lnTo>
                  <a:pt x="15697" y="36783"/>
                </a:lnTo>
                <a:lnTo>
                  <a:pt x="16595" y="36900"/>
                </a:lnTo>
                <a:lnTo>
                  <a:pt x="17533" y="36978"/>
                </a:lnTo>
                <a:lnTo>
                  <a:pt x="18509" y="37018"/>
                </a:lnTo>
                <a:lnTo>
                  <a:pt x="19446" y="36978"/>
                </a:lnTo>
                <a:lnTo>
                  <a:pt x="20383" y="36900"/>
                </a:lnTo>
                <a:lnTo>
                  <a:pt x="21320" y="36783"/>
                </a:lnTo>
                <a:lnTo>
                  <a:pt x="22218" y="36627"/>
                </a:lnTo>
                <a:lnTo>
                  <a:pt x="23116" y="36432"/>
                </a:lnTo>
                <a:lnTo>
                  <a:pt x="24015" y="36158"/>
                </a:lnTo>
                <a:lnTo>
                  <a:pt x="24874" y="35885"/>
                </a:lnTo>
                <a:lnTo>
                  <a:pt x="25694" y="35534"/>
                </a:lnTo>
                <a:lnTo>
                  <a:pt x="26514" y="35182"/>
                </a:lnTo>
                <a:lnTo>
                  <a:pt x="27334" y="34753"/>
                </a:lnTo>
                <a:lnTo>
                  <a:pt x="28075" y="34323"/>
                </a:lnTo>
                <a:lnTo>
                  <a:pt x="28856" y="33855"/>
                </a:lnTo>
                <a:lnTo>
                  <a:pt x="29559" y="33347"/>
                </a:lnTo>
                <a:lnTo>
                  <a:pt x="30262" y="32761"/>
                </a:lnTo>
                <a:lnTo>
                  <a:pt x="30926" y="32215"/>
                </a:lnTo>
                <a:lnTo>
                  <a:pt x="31590" y="31590"/>
                </a:lnTo>
                <a:lnTo>
                  <a:pt x="32175" y="30926"/>
                </a:lnTo>
                <a:lnTo>
                  <a:pt x="32761" y="30262"/>
                </a:lnTo>
                <a:lnTo>
                  <a:pt x="33308" y="29559"/>
                </a:lnTo>
                <a:lnTo>
                  <a:pt x="33855" y="28857"/>
                </a:lnTo>
                <a:lnTo>
                  <a:pt x="34323" y="28115"/>
                </a:lnTo>
                <a:lnTo>
                  <a:pt x="34753" y="27334"/>
                </a:lnTo>
                <a:lnTo>
                  <a:pt x="35182" y="26514"/>
                </a:lnTo>
                <a:lnTo>
                  <a:pt x="35534" y="25694"/>
                </a:lnTo>
                <a:lnTo>
                  <a:pt x="35885" y="24874"/>
                </a:lnTo>
                <a:lnTo>
                  <a:pt x="36158" y="24015"/>
                </a:lnTo>
                <a:lnTo>
                  <a:pt x="36432" y="23117"/>
                </a:lnTo>
                <a:lnTo>
                  <a:pt x="36627" y="22219"/>
                </a:lnTo>
                <a:lnTo>
                  <a:pt x="36783" y="21320"/>
                </a:lnTo>
                <a:lnTo>
                  <a:pt x="36900" y="20383"/>
                </a:lnTo>
                <a:lnTo>
                  <a:pt x="36978" y="19446"/>
                </a:lnTo>
                <a:lnTo>
                  <a:pt x="36978" y="18509"/>
                </a:lnTo>
                <a:lnTo>
                  <a:pt x="36978" y="17572"/>
                </a:lnTo>
                <a:lnTo>
                  <a:pt x="36900" y="16635"/>
                </a:lnTo>
                <a:lnTo>
                  <a:pt x="36783" y="15698"/>
                </a:lnTo>
                <a:lnTo>
                  <a:pt x="36627" y="14800"/>
                </a:lnTo>
                <a:lnTo>
                  <a:pt x="36432" y="13901"/>
                </a:lnTo>
                <a:lnTo>
                  <a:pt x="36158" y="13003"/>
                </a:lnTo>
                <a:lnTo>
                  <a:pt x="35885" y="12144"/>
                </a:lnTo>
                <a:lnTo>
                  <a:pt x="35534" y="11324"/>
                </a:lnTo>
                <a:lnTo>
                  <a:pt x="35182" y="10504"/>
                </a:lnTo>
                <a:lnTo>
                  <a:pt x="34753" y="9684"/>
                </a:lnTo>
                <a:lnTo>
                  <a:pt x="34323" y="8903"/>
                </a:lnTo>
                <a:lnTo>
                  <a:pt x="33855" y="8162"/>
                </a:lnTo>
                <a:lnTo>
                  <a:pt x="33308" y="7459"/>
                </a:lnTo>
                <a:lnTo>
                  <a:pt x="32761" y="6756"/>
                </a:lnTo>
                <a:lnTo>
                  <a:pt x="32175" y="6092"/>
                </a:lnTo>
                <a:lnTo>
                  <a:pt x="31590" y="5428"/>
                </a:lnTo>
                <a:lnTo>
                  <a:pt x="30926" y="4803"/>
                </a:lnTo>
                <a:lnTo>
                  <a:pt x="30262" y="4257"/>
                </a:lnTo>
                <a:lnTo>
                  <a:pt x="29559" y="3671"/>
                </a:lnTo>
                <a:lnTo>
                  <a:pt x="28856" y="3163"/>
                </a:lnTo>
                <a:lnTo>
                  <a:pt x="28075" y="2695"/>
                </a:lnTo>
                <a:lnTo>
                  <a:pt x="27334" y="2265"/>
                </a:lnTo>
                <a:lnTo>
                  <a:pt x="26514" y="1836"/>
                </a:lnTo>
                <a:lnTo>
                  <a:pt x="25694" y="1484"/>
                </a:lnTo>
                <a:lnTo>
                  <a:pt x="24874" y="1133"/>
                </a:lnTo>
                <a:lnTo>
                  <a:pt x="24015" y="860"/>
                </a:lnTo>
                <a:lnTo>
                  <a:pt x="23116" y="586"/>
                </a:lnTo>
                <a:lnTo>
                  <a:pt x="22218" y="391"/>
                </a:lnTo>
                <a:lnTo>
                  <a:pt x="21320" y="235"/>
                </a:lnTo>
                <a:lnTo>
                  <a:pt x="20383" y="118"/>
                </a:lnTo>
                <a:lnTo>
                  <a:pt x="19446" y="40"/>
                </a:lnTo>
                <a:lnTo>
                  <a:pt x="18509" y="1"/>
                </a:lnTo>
                <a:close/>
              </a:path>
            </a:pathLst>
          </a:custGeom>
          <a:solidFill>
            <a:srgbClr val="FFB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Karla Regular"/>
              <a:buNone/>
              <a:defRPr sz="3400">
                <a:solidFill>
                  <a:schemeClr val="dk1"/>
                </a:solidFill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Karla Regular"/>
              <a:buNone/>
              <a:defRPr sz="3400">
                <a:solidFill>
                  <a:schemeClr val="dk1"/>
                </a:solidFill>
                <a:latin typeface="Karla Regular"/>
                <a:ea typeface="Karla Regular"/>
                <a:cs typeface="Karla Regular"/>
                <a:sym typeface="Karla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Karla Regular"/>
              <a:buNone/>
              <a:defRPr sz="3400">
                <a:solidFill>
                  <a:schemeClr val="dk1"/>
                </a:solidFill>
                <a:latin typeface="Karla Regular"/>
                <a:ea typeface="Karla Regular"/>
                <a:cs typeface="Karla Regular"/>
                <a:sym typeface="Karla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Karla Regular"/>
              <a:buNone/>
              <a:defRPr sz="3400">
                <a:solidFill>
                  <a:schemeClr val="dk1"/>
                </a:solidFill>
                <a:latin typeface="Karla Regular"/>
                <a:ea typeface="Karla Regular"/>
                <a:cs typeface="Karla Regular"/>
                <a:sym typeface="Karla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Karla Regular"/>
              <a:buNone/>
              <a:defRPr sz="3400">
                <a:solidFill>
                  <a:schemeClr val="dk1"/>
                </a:solidFill>
                <a:latin typeface="Karla Regular"/>
                <a:ea typeface="Karla Regular"/>
                <a:cs typeface="Karla Regular"/>
                <a:sym typeface="Karla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Karla Regular"/>
              <a:buNone/>
              <a:defRPr sz="3400">
                <a:solidFill>
                  <a:schemeClr val="dk1"/>
                </a:solidFill>
                <a:latin typeface="Karla Regular"/>
                <a:ea typeface="Karla Regular"/>
                <a:cs typeface="Karla Regular"/>
                <a:sym typeface="Karla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Karla Regular"/>
              <a:buNone/>
              <a:defRPr sz="3400">
                <a:solidFill>
                  <a:schemeClr val="dk1"/>
                </a:solidFill>
                <a:latin typeface="Karla Regular"/>
                <a:ea typeface="Karla Regular"/>
                <a:cs typeface="Karla Regular"/>
                <a:sym typeface="Karla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Karla Regular"/>
              <a:buNone/>
              <a:defRPr sz="3400">
                <a:solidFill>
                  <a:schemeClr val="dk1"/>
                </a:solidFill>
                <a:latin typeface="Karla Regular"/>
                <a:ea typeface="Karla Regular"/>
                <a:cs typeface="Karla Regular"/>
                <a:sym typeface="Karla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Karla Regular"/>
              <a:buNone/>
              <a:defRPr sz="3400">
                <a:solidFill>
                  <a:schemeClr val="dk1"/>
                </a:solidFill>
                <a:latin typeface="Karla Regular"/>
                <a:ea typeface="Karla Regular"/>
                <a:cs typeface="Karla Regular"/>
                <a:sym typeface="Karla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8" r:id="rId4"/>
    <p:sldLayoutId id="2147483659" r:id="rId5"/>
    <p:sldLayoutId id="2147483681" r:id="rId6"/>
    <p:sldLayoutId id="2147483682" r:id="rId7"/>
    <p:sldLayoutId id="2147483683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7" name="Google Shape;2207;p40"/>
          <p:cNvPicPr preferRelativeResize="0"/>
          <p:nvPr/>
        </p:nvPicPr>
        <p:blipFill>
          <a:blip r:embed="rId3"/>
          <a:srcRect l="30764" r="30764"/>
          <a:stretch/>
        </p:blipFill>
        <p:spPr>
          <a:xfrm>
            <a:off x="0" y="0"/>
            <a:ext cx="26383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8" name="Google Shape;2208;p40"/>
          <p:cNvSpPr/>
          <p:nvPr/>
        </p:nvSpPr>
        <p:spPr>
          <a:xfrm flipH="1">
            <a:off x="721125" y="4336700"/>
            <a:ext cx="2785365" cy="2785308"/>
          </a:xfrm>
          <a:custGeom>
            <a:avLst/>
            <a:gdLst/>
            <a:ahLst/>
            <a:cxnLst/>
            <a:rect l="l" t="t" r="r" b="b"/>
            <a:pathLst>
              <a:path w="48967" h="48966" extrusionOk="0">
                <a:moveTo>
                  <a:pt x="24484" y="0"/>
                </a:moveTo>
                <a:lnTo>
                  <a:pt x="23234" y="39"/>
                </a:lnTo>
                <a:lnTo>
                  <a:pt x="21985" y="117"/>
                </a:lnTo>
                <a:lnTo>
                  <a:pt x="20774" y="274"/>
                </a:lnTo>
                <a:lnTo>
                  <a:pt x="19564" y="508"/>
                </a:lnTo>
                <a:lnTo>
                  <a:pt x="18392" y="781"/>
                </a:lnTo>
                <a:lnTo>
                  <a:pt x="17221" y="1094"/>
                </a:lnTo>
                <a:lnTo>
                  <a:pt x="16088" y="1484"/>
                </a:lnTo>
                <a:lnTo>
                  <a:pt x="14956" y="1914"/>
                </a:lnTo>
                <a:lnTo>
                  <a:pt x="13902" y="2421"/>
                </a:lnTo>
                <a:lnTo>
                  <a:pt x="12848" y="2968"/>
                </a:lnTo>
                <a:lnTo>
                  <a:pt x="11793" y="3554"/>
                </a:lnTo>
                <a:lnTo>
                  <a:pt x="10817" y="4178"/>
                </a:lnTo>
                <a:lnTo>
                  <a:pt x="9841" y="4881"/>
                </a:lnTo>
                <a:lnTo>
                  <a:pt x="8943" y="5584"/>
                </a:lnTo>
                <a:lnTo>
                  <a:pt x="8045" y="6365"/>
                </a:lnTo>
                <a:lnTo>
                  <a:pt x="7186" y="7185"/>
                </a:lnTo>
                <a:lnTo>
                  <a:pt x="6366" y="8005"/>
                </a:lnTo>
                <a:lnTo>
                  <a:pt x="5624" y="8903"/>
                </a:lnTo>
                <a:lnTo>
                  <a:pt x="4882" y="9840"/>
                </a:lnTo>
                <a:lnTo>
                  <a:pt x="4179" y="10777"/>
                </a:lnTo>
                <a:lnTo>
                  <a:pt x="3554" y="11793"/>
                </a:lnTo>
                <a:lnTo>
                  <a:pt x="2968" y="12808"/>
                </a:lnTo>
                <a:lnTo>
                  <a:pt x="2422" y="13862"/>
                </a:lnTo>
                <a:lnTo>
                  <a:pt x="1953" y="14955"/>
                </a:lnTo>
                <a:lnTo>
                  <a:pt x="1485" y="16049"/>
                </a:lnTo>
                <a:lnTo>
                  <a:pt x="1133" y="17181"/>
                </a:lnTo>
                <a:lnTo>
                  <a:pt x="782" y="18353"/>
                </a:lnTo>
                <a:lnTo>
                  <a:pt x="508" y="19563"/>
                </a:lnTo>
                <a:lnTo>
                  <a:pt x="313" y="20734"/>
                </a:lnTo>
                <a:lnTo>
                  <a:pt x="157" y="21984"/>
                </a:lnTo>
                <a:lnTo>
                  <a:pt x="40" y="23234"/>
                </a:lnTo>
                <a:lnTo>
                  <a:pt x="1" y="24483"/>
                </a:lnTo>
                <a:lnTo>
                  <a:pt x="40" y="25733"/>
                </a:lnTo>
                <a:lnTo>
                  <a:pt x="157" y="26982"/>
                </a:lnTo>
                <a:lnTo>
                  <a:pt x="313" y="28193"/>
                </a:lnTo>
                <a:lnTo>
                  <a:pt x="508" y="29403"/>
                </a:lnTo>
                <a:lnTo>
                  <a:pt x="782" y="30613"/>
                </a:lnTo>
                <a:lnTo>
                  <a:pt x="1133" y="31746"/>
                </a:lnTo>
                <a:lnTo>
                  <a:pt x="1485" y="32917"/>
                </a:lnTo>
                <a:lnTo>
                  <a:pt x="1953" y="34011"/>
                </a:lnTo>
                <a:lnTo>
                  <a:pt x="2422" y="35104"/>
                </a:lnTo>
                <a:lnTo>
                  <a:pt x="2968" y="36158"/>
                </a:lnTo>
                <a:lnTo>
                  <a:pt x="3554" y="37173"/>
                </a:lnTo>
                <a:lnTo>
                  <a:pt x="4179" y="38150"/>
                </a:lnTo>
                <a:lnTo>
                  <a:pt x="4882" y="39126"/>
                </a:lnTo>
                <a:lnTo>
                  <a:pt x="5624" y="40063"/>
                </a:lnTo>
                <a:lnTo>
                  <a:pt x="6366" y="40922"/>
                </a:lnTo>
                <a:lnTo>
                  <a:pt x="7186" y="41781"/>
                </a:lnTo>
                <a:lnTo>
                  <a:pt x="8045" y="42601"/>
                </a:lnTo>
                <a:lnTo>
                  <a:pt x="8943" y="43382"/>
                </a:lnTo>
                <a:lnTo>
                  <a:pt x="9841" y="44085"/>
                </a:lnTo>
                <a:lnTo>
                  <a:pt x="10817" y="44788"/>
                </a:lnTo>
                <a:lnTo>
                  <a:pt x="11793" y="45412"/>
                </a:lnTo>
                <a:lnTo>
                  <a:pt x="12848" y="45998"/>
                </a:lnTo>
                <a:lnTo>
                  <a:pt x="13902" y="46545"/>
                </a:lnTo>
                <a:lnTo>
                  <a:pt x="14956" y="47052"/>
                </a:lnTo>
                <a:lnTo>
                  <a:pt x="16088" y="47482"/>
                </a:lnTo>
                <a:lnTo>
                  <a:pt x="17221" y="47872"/>
                </a:lnTo>
                <a:lnTo>
                  <a:pt x="18392" y="48185"/>
                </a:lnTo>
                <a:lnTo>
                  <a:pt x="19564" y="48458"/>
                </a:lnTo>
                <a:lnTo>
                  <a:pt x="20774" y="48692"/>
                </a:lnTo>
                <a:lnTo>
                  <a:pt x="21985" y="48849"/>
                </a:lnTo>
                <a:lnTo>
                  <a:pt x="23234" y="48927"/>
                </a:lnTo>
                <a:lnTo>
                  <a:pt x="24484" y="48966"/>
                </a:lnTo>
                <a:lnTo>
                  <a:pt x="25772" y="48927"/>
                </a:lnTo>
                <a:lnTo>
                  <a:pt x="26983" y="48849"/>
                </a:lnTo>
                <a:lnTo>
                  <a:pt x="28232" y="48692"/>
                </a:lnTo>
                <a:lnTo>
                  <a:pt x="29443" y="48458"/>
                </a:lnTo>
                <a:lnTo>
                  <a:pt x="30614" y="48185"/>
                </a:lnTo>
                <a:lnTo>
                  <a:pt x="31786" y="47872"/>
                </a:lnTo>
                <a:lnTo>
                  <a:pt x="32918" y="47482"/>
                </a:lnTo>
                <a:lnTo>
                  <a:pt x="34011" y="47052"/>
                </a:lnTo>
                <a:lnTo>
                  <a:pt x="35105" y="46545"/>
                </a:lnTo>
                <a:lnTo>
                  <a:pt x="36159" y="45998"/>
                </a:lnTo>
                <a:lnTo>
                  <a:pt x="37174" y="45412"/>
                </a:lnTo>
                <a:lnTo>
                  <a:pt x="38189" y="44788"/>
                </a:lnTo>
                <a:lnTo>
                  <a:pt x="39127" y="44085"/>
                </a:lnTo>
                <a:lnTo>
                  <a:pt x="40064" y="43382"/>
                </a:lnTo>
                <a:lnTo>
                  <a:pt x="40962" y="42601"/>
                </a:lnTo>
                <a:lnTo>
                  <a:pt x="41821" y="41781"/>
                </a:lnTo>
                <a:lnTo>
                  <a:pt x="42602" y="40922"/>
                </a:lnTo>
                <a:lnTo>
                  <a:pt x="43383" y="40063"/>
                </a:lnTo>
                <a:lnTo>
                  <a:pt x="44125" y="39126"/>
                </a:lnTo>
                <a:lnTo>
                  <a:pt x="44788" y="38150"/>
                </a:lnTo>
                <a:lnTo>
                  <a:pt x="45452" y="37173"/>
                </a:lnTo>
                <a:lnTo>
                  <a:pt x="46038" y="36158"/>
                </a:lnTo>
                <a:lnTo>
                  <a:pt x="46546" y="35104"/>
                </a:lnTo>
                <a:lnTo>
                  <a:pt x="47053" y="34011"/>
                </a:lnTo>
                <a:lnTo>
                  <a:pt x="47483" y="32917"/>
                </a:lnTo>
                <a:lnTo>
                  <a:pt x="47873" y="31746"/>
                </a:lnTo>
                <a:lnTo>
                  <a:pt x="48225" y="30613"/>
                </a:lnTo>
                <a:lnTo>
                  <a:pt x="48498" y="29403"/>
                </a:lnTo>
                <a:lnTo>
                  <a:pt x="48693" y="28193"/>
                </a:lnTo>
                <a:lnTo>
                  <a:pt x="48849" y="26982"/>
                </a:lnTo>
                <a:lnTo>
                  <a:pt x="48966" y="25733"/>
                </a:lnTo>
                <a:lnTo>
                  <a:pt x="48966" y="24483"/>
                </a:lnTo>
                <a:lnTo>
                  <a:pt x="48966" y="23234"/>
                </a:lnTo>
                <a:lnTo>
                  <a:pt x="48849" y="21984"/>
                </a:lnTo>
                <a:lnTo>
                  <a:pt x="48693" y="20734"/>
                </a:lnTo>
                <a:lnTo>
                  <a:pt x="48498" y="19563"/>
                </a:lnTo>
                <a:lnTo>
                  <a:pt x="48225" y="18353"/>
                </a:lnTo>
                <a:lnTo>
                  <a:pt x="47873" y="17181"/>
                </a:lnTo>
                <a:lnTo>
                  <a:pt x="47483" y="16049"/>
                </a:lnTo>
                <a:lnTo>
                  <a:pt x="47053" y="14955"/>
                </a:lnTo>
                <a:lnTo>
                  <a:pt x="46546" y="13862"/>
                </a:lnTo>
                <a:lnTo>
                  <a:pt x="46038" y="12808"/>
                </a:lnTo>
                <a:lnTo>
                  <a:pt x="45452" y="11793"/>
                </a:lnTo>
                <a:lnTo>
                  <a:pt x="44788" y="10777"/>
                </a:lnTo>
                <a:lnTo>
                  <a:pt x="44125" y="9840"/>
                </a:lnTo>
                <a:lnTo>
                  <a:pt x="43383" y="8903"/>
                </a:lnTo>
                <a:lnTo>
                  <a:pt x="42602" y="8005"/>
                </a:lnTo>
                <a:lnTo>
                  <a:pt x="41821" y="7185"/>
                </a:lnTo>
                <a:lnTo>
                  <a:pt x="40962" y="6365"/>
                </a:lnTo>
                <a:lnTo>
                  <a:pt x="40064" y="5584"/>
                </a:lnTo>
                <a:lnTo>
                  <a:pt x="39127" y="4881"/>
                </a:lnTo>
                <a:lnTo>
                  <a:pt x="38189" y="4178"/>
                </a:lnTo>
                <a:lnTo>
                  <a:pt x="37174" y="3554"/>
                </a:lnTo>
                <a:lnTo>
                  <a:pt x="36159" y="2968"/>
                </a:lnTo>
                <a:lnTo>
                  <a:pt x="35105" y="2421"/>
                </a:lnTo>
                <a:lnTo>
                  <a:pt x="34011" y="1914"/>
                </a:lnTo>
                <a:lnTo>
                  <a:pt x="32918" y="1484"/>
                </a:lnTo>
                <a:lnTo>
                  <a:pt x="31786" y="1094"/>
                </a:lnTo>
                <a:lnTo>
                  <a:pt x="30614" y="781"/>
                </a:lnTo>
                <a:lnTo>
                  <a:pt x="29443" y="508"/>
                </a:lnTo>
                <a:lnTo>
                  <a:pt x="28232" y="274"/>
                </a:lnTo>
                <a:lnTo>
                  <a:pt x="26983" y="117"/>
                </a:lnTo>
                <a:lnTo>
                  <a:pt x="25772" y="39"/>
                </a:lnTo>
                <a:lnTo>
                  <a:pt x="24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09" name="Google Shape;2209;p40"/>
          <p:cNvGrpSpPr/>
          <p:nvPr/>
        </p:nvGrpSpPr>
        <p:grpSpPr>
          <a:xfrm flipH="1">
            <a:off x="-352355" y="3454401"/>
            <a:ext cx="1051274" cy="787312"/>
            <a:chOff x="3585475" y="1537675"/>
            <a:chExt cx="649175" cy="486175"/>
          </a:xfrm>
        </p:grpSpPr>
        <p:sp>
          <p:nvSpPr>
            <p:cNvPr id="2210" name="Google Shape;2210;p40"/>
            <p:cNvSpPr/>
            <p:nvPr/>
          </p:nvSpPr>
          <p:spPr>
            <a:xfrm>
              <a:off x="35854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40"/>
            <p:cNvSpPr/>
            <p:nvPr/>
          </p:nvSpPr>
          <p:spPr>
            <a:xfrm>
              <a:off x="35854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1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40"/>
            <p:cNvSpPr/>
            <p:nvPr/>
          </p:nvSpPr>
          <p:spPr>
            <a:xfrm>
              <a:off x="35854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40"/>
            <p:cNvSpPr/>
            <p:nvPr/>
          </p:nvSpPr>
          <p:spPr>
            <a:xfrm>
              <a:off x="35854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1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03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1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40"/>
            <p:cNvSpPr/>
            <p:nvPr/>
          </p:nvSpPr>
          <p:spPr>
            <a:xfrm>
              <a:off x="3739700" y="1992575"/>
              <a:ext cx="30300" cy="31275"/>
            </a:xfrm>
            <a:custGeom>
              <a:avLst/>
              <a:gdLst/>
              <a:ahLst/>
              <a:cxnLst/>
              <a:rect l="l" t="t" r="r" b="b"/>
              <a:pathLst>
                <a:path w="1212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40"/>
            <p:cNvSpPr/>
            <p:nvPr/>
          </p:nvSpPr>
          <p:spPr>
            <a:xfrm>
              <a:off x="3739700" y="18412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40"/>
            <p:cNvSpPr/>
            <p:nvPr/>
          </p:nvSpPr>
          <p:spPr>
            <a:xfrm>
              <a:off x="3739700" y="1688975"/>
              <a:ext cx="30300" cy="30300"/>
            </a:xfrm>
            <a:custGeom>
              <a:avLst/>
              <a:gdLst/>
              <a:ahLst/>
              <a:cxnLst/>
              <a:rect l="l" t="t" r="r" b="b"/>
              <a:pathLst>
                <a:path w="1212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40"/>
            <p:cNvSpPr/>
            <p:nvPr/>
          </p:nvSpPr>
          <p:spPr>
            <a:xfrm>
              <a:off x="3739700" y="15376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2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40"/>
            <p:cNvSpPr/>
            <p:nvPr/>
          </p:nvSpPr>
          <p:spPr>
            <a:xfrm>
              <a:off x="389492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40"/>
            <p:cNvSpPr/>
            <p:nvPr/>
          </p:nvSpPr>
          <p:spPr>
            <a:xfrm>
              <a:off x="389492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40"/>
            <p:cNvSpPr/>
            <p:nvPr/>
          </p:nvSpPr>
          <p:spPr>
            <a:xfrm>
              <a:off x="389492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40"/>
            <p:cNvSpPr/>
            <p:nvPr/>
          </p:nvSpPr>
          <p:spPr>
            <a:xfrm>
              <a:off x="389492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40"/>
            <p:cNvSpPr/>
            <p:nvPr/>
          </p:nvSpPr>
          <p:spPr>
            <a:xfrm>
              <a:off x="4049150" y="1992575"/>
              <a:ext cx="31275" cy="31275"/>
            </a:xfrm>
            <a:custGeom>
              <a:avLst/>
              <a:gdLst/>
              <a:ahLst/>
              <a:cxnLst/>
              <a:rect l="l" t="t" r="r" b="b"/>
              <a:pathLst>
                <a:path w="1251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50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40"/>
            <p:cNvSpPr/>
            <p:nvPr/>
          </p:nvSpPr>
          <p:spPr>
            <a:xfrm>
              <a:off x="4049150" y="18412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40"/>
            <p:cNvSpPr/>
            <p:nvPr/>
          </p:nvSpPr>
          <p:spPr>
            <a:xfrm>
              <a:off x="4049150" y="1688975"/>
              <a:ext cx="31275" cy="30300"/>
            </a:xfrm>
            <a:custGeom>
              <a:avLst/>
              <a:gdLst/>
              <a:ahLst/>
              <a:cxnLst/>
              <a:rect l="l" t="t" r="r" b="b"/>
              <a:pathLst>
                <a:path w="1251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50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40"/>
            <p:cNvSpPr/>
            <p:nvPr/>
          </p:nvSpPr>
          <p:spPr>
            <a:xfrm>
              <a:off x="4049150" y="15376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3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40"/>
            <p:cNvSpPr/>
            <p:nvPr/>
          </p:nvSpPr>
          <p:spPr>
            <a:xfrm>
              <a:off x="42043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40"/>
            <p:cNvSpPr/>
            <p:nvPr/>
          </p:nvSpPr>
          <p:spPr>
            <a:xfrm>
              <a:off x="42043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40"/>
            <p:cNvSpPr/>
            <p:nvPr/>
          </p:nvSpPr>
          <p:spPr>
            <a:xfrm>
              <a:off x="42043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40"/>
            <p:cNvSpPr/>
            <p:nvPr/>
          </p:nvSpPr>
          <p:spPr>
            <a:xfrm>
              <a:off x="42043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59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0" name="Google Shape;2230;p40"/>
          <p:cNvGrpSpPr/>
          <p:nvPr/>
        </p:nvGrpSpPr>
        <p:grpSpPr>
          <a:xfrm flipH="1">
            <a:off x="2210779" y="313057"/>
            <a:ext cx="656180" cy="633875"/>
            <a:chOff x="2556550" y="3309450"/>
            <a:chExt cx="545725" cy="527175"/>
          </a:xfrm>
        </p:grpSpPr>
        <p:sp>
          <p:nvSpPr>
            <p:cNvPr id="2231" name="Google Shape;2231;p40"/>
            <p:cNvSpPr/>
            <p:nvPr/>
          </p:nvSpPr>
          <p:spPr>
            <a:xfrm>
              <a:off x="2556550" y="3440250"/>
              <a:ext cx="396375" cy="396375"/>
            </a:xfrm>
            <a:custGeom>
              <a:avLst/>
              <a:gdLst/>
              <a:ahLst/>
              <a:cxnLst/>
              <a:rect l="l" t="t" r="r" b="b"/>
              <a:pathLst>
                <a:path w="15855" h="15855" extrusionOk="0">
                  <a:moveTo>
                    <a:pt x="1" y="1"/>
                  </a:moveTo>
                  <a:lnTo>
                    <a:pt x="1" y="15854"/>
                  </a:lnTo>
                  <a:lnTo>
                    <a:pt x="15854" y="15854"/>
                  </a:lnTo>
                  <a:lnTo>
                    <a:pt x="1585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40"/>
            <p:cNvSpPr/>
            <p:nvPr/>
          </p:nvSpPr>
          <p:spPr>
            <a:xfrm>
              <a:off x="2704950" y="3309450"/>
              <a:ext cx="397325" cy="396350"/>
            </a:xfrm>
            <a:custGeom>
              <a:avLst/>
              <a:gdLst/>
              <a:ahLst/>
              <a:cxnLst/>
              <a:rect l="l" t="t" r="r" b="b"/>
              <a:pathLst>
                <a:path w="15893" h="15854" fill="none" extrusionOk="0">
                  <a:moveTo>
                    <a:pt x="15893" y="15854"/>
                  </a:moveTo>
                  <a:lnTo>
                    <a:pt x="0" y="15854"/>
                  </a:lnTo>
                  <a:lnTo>
                    <a:pt x="0" y="0"/>
                  </a:lnTo>
                  <a:lnTo>
                    <a:pt x="15893" y="0"/>
                  </a:lnTo>
                  <a:lnTo>
                    <a:pt x="15893" y="15854"/>
                  </a:lnTo>
                  <a:close/>
                </a:path>
              </a:pathLst>
            </a:custGeom>
            <a:noFill/>
            <a:ln w="1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33" name="Google Shape;2233;p40"/>
          <p:cNvSpPr/>
          <p:nvPr/>
        </p:nvSpPr>
        <p:spPr>
          <a:xfrm>
            <a:off x="6463862" y="369925"/>
            <a:ext cx="2679884" cy="94386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4"/>
                </a:solidFill>
                <a:latin typeface="Karla Regular"/>
                <a:ea typeface="Karla Regular"/>
                <a:cs typeface="Karla Regular"/>
                <a:sym typeface="Karla Regular"/>
              </a:rPr>
              <a:t>  BRANCH  </a:t>
            </a:r>
            <a:r>
              <a:rPr lang="en" sz="1800" dirty="0" smtClean="0">
                <a:solidFill>
                  <a:schemeClr val="accent4"/>
                </a:solidFill>
                <a:latin typeface="Karla Regular"/>
                <a:ea typeface="Karla Regular"/>
                <a:cs typeface="Karla Regular"/>
                <a:sym typeface="Karla Regular"/>
              </a:rPr>
              <a:t>-ECE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chemeClr val="accent4"/>
                </a:solidFill>
                <a:latin typeface="Karla Regular"/>
                <a:ea typeface="Karla Regular"/>
                <a:cs typeface="Karla Regular"/>
                <a:sym typeface="Karla Regular"/>
              </a:rPr>
              <a:t>SEMESTER-6th</a:t>
            </a:r>
            <a:endParaRPr sz="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535FFE-6F7C-4025-95EA-1FA6DFE35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6326" y="3246854"/>
            <a:ext cx="1543050" cy="1255696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587557" y="2013625"/>
            <a:ext cx="5846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 smtClean="0">
                <a:latin typeface="Algerian" pitchFamily="82" charset="0"/>
              </a:rPr>
              <a:t>ANTENNA ENGINEERING</a:t>
            </a:r>
            <a:endParaRPr lang="en-IN" sz="4000" dirty="0">
              <a:latin typeface="Algerian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\</a:t>
            </a: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6542" y="3407764"/>
            <a:ext cx="1543050" cy="1166436"/>
          </a:xfrm>
          <a:prstGeom prst="rect">
            <a:avLst/>
          </a:prstGeom>
        </p:spPr>
      </p:pic>
      <p:pic>
        <p:nvPicPr>
          <p:cNvPr id="1028" name="Picture 4" descr="RADIATION PATTERN&#10;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2566" cy="457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775" y="359300"/>
            <a:ext cx="7804875" cy="572700"/>
          </a:xfrm>
        </p:spPr>
        <p:txBody>
          <a:bodyPr/>
          <a:lstStyle/>
          <a:p>
            <a:pPr algn="l"/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925" y="3557964"/>
            <a:ext cx="1543050" cy="1166436"/>
          </a:xfrm>
          <a:prstGeom prst="rect">
            <a:avLst/>
          </a:prstGeom>
        </p:spPr>
      </p:pic>
      <p:pic>
        <p:nvPicPr>
          <p:cNvPr id="2050" name="Picture 2" descr="• The radiation pattern of an antenna is a plot of the&#10;relative field strength of the radio waves emitted by&#10;the antenna a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85775"/>
            <a:ext cx="6924675" cy="423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686" y="0"/>
            <a:ext cx="7704000" cy="572700"/>
          </a:xfrm>
        </p:spPr>
        <p:txBody>
          <a:bodyPr/>
          <a:lstStyle/>
          <a:p>
            <a:endParaRPr lang="en-IN" dirty="0"/>
          </a:p>
        </p:txBody>
      </p:sp>
      <p:pic>
        <p:nvPicPr>
          <p:cNvPr id="3074" name="Picture 2" descr="ANTENNA GAIN&#10;• Gain is a parameter which measures the degree of&#10;directivity of the antenna's radiation pattern. A high-&#10;ga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82"/>
            <a:ext cx="7019925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9925" y="3557964"/>
            <a:ext cx="1543050" cy="11664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445025"/>
            <a:ext cx="6138000" cy="404062"/>
          </a:xfrm>
        </p:spPr>
        <p:txBody>
          <a:bodyPr/>
          <a:lstStyle/>
          <a:p>
            <a:pPr algn="l"/>
            <a:endParaRPr lang="en-IN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0212" y="4144045"/>
            <a:ext cx="1827980" cy="11094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837318"/>
            <a:ext cx="5736771" cy="376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• The gain of an antenna is a passive phenomenon -&#10;power is not added by the antenna, but simply&#10;redistributed to provide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199086" cy="433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122" name="Picture 2" descr="ANTENNA EFFICIENCY&#10;• Efficiency of a transmitting antenna is the ratio of&#10;power actually radiated (in all directions) to t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29" y="0"/>
            <a:ext cx="7257143" cy="432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0212" y="4144045"/>
            <a:ext cx="1827980" cy="110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66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2700"/>
          </a:xfrm>
        </p:spPr>
        <p:txBody>
          <a:bodyPr/>
          <a:lstStyle/>
          <a:p>
            <a:pPr algn="l"/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0600" y="3570664"/>
            <a:ext cx="1543050" cy="1166436"/>
          </a:xfrm>
          <a:prstGeom prst="rect">
            <a:avLst/>
          </a:prstGeom>
        </p:spPr>
      </p:pic>
      <p:pic>
        <p:nvPicPr>
          <p:cNvPr id="6146" name="Picture 2" descr="POLARIZATION&#10;• The polarization of an antenna is the orientation of&#10;the electric field (E-plane) of the radio wave with&#10;re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40600" cy="415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643" y="0"/>
            <a:ext cx="7704000" cy="572700"/>
          </a:xfrm>
        </p:spPr>
        <p:txBody>
          <a:bodyPr/>
          <a:lstStyle/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977064"/>
            <a:ext cx="1543050" cy="1166436"/>
          </a:xfrm>
          <a:prstGeom prst="rect">
            <a:avLst/>
          </a:prstGeom>
        </p:spPr>
      </p:pic>
      <p:pic>
        <p:nvPicPr>
          <p:cNvPr id="7170" name="Picture 2" descr="BEAM-WIDTH&#10;• Beam-width of an antenna is defined as angular&#10;separation between the two half power points on&#10;power density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7600950" cy="442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472" y="3525337"/>
            <a:ext cx="1543050" cy="1166436"/>
          </a:xfrm>
          <a:prstGeom prst="rect">
            <a:avLst/>
          </a:prstGeom>
        </p:spPr>
      </p:pic>
      <p:pic>
        <p:nvPicPr>
          <p:cNvPr id="8194" name="Picture 2" descr="ISOTROPIC ANTENNA&#10;• Isotropic antenna or isotropic&#10;radiator is a hypothetical (not&#10;physically realizable) concept,&#10;used as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28472" cy="404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570664"/>
            <a:ext cx="1543050" cy="116643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9218" name="Picture 2" descr="• To make it crystal clear, if the antenna is to radiate at&#10;600 MHz, what size should the half-wavelength&#10;dipole be?&#10;• One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00950" cy="422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42" name="Picture 2" descr="• Dipoles have an&#10;radiation pattern,&#10;doughnut symmetrical&#10;about the axis of the&#10;dipole. The radiation&#10;is maximum at right&#10;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73257" cy="436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82074D-0C81-4EB5-B2E3-7D872A39F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3257" y="3527121"/>
            <a:ext cx="1543050" cy="116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653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" name="Google Shape;2252;p43"/>
          <p:cNvSpPr txBox="1">
            <a:spLocks noGrp="1"/>
          </p:cNvSpPr>
          <p:nvPr>
            <p:ph type="title" idx="13"/>
          </p:nvPr>
        </p:nvSpPr>
        <p:spPr>
          <a:xfrm>
            <a:off x="664060" y="2139921"/>
            <a:ext cx="1048200" cy="10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/>
          </a:p>
        </p:txBody>
      </p:sp>
      <p:sp>
        <p:nvSpPr>
          <p:cNvPr id="2253" name="Google Shape;2253;p43"/>
          <p:cNvSpPr txBox="1">
            <a:spLocks noGrp="1"/>
          </p:cNvSpPr>
          <p:nvPr>
            <p:ph type="title" idx="9"/>
          </p:nvPr>
        </p:nvSpPr>
        <p:spPr>
          <a:xfrm>
            <a:off x="762914" y="902667"/>
            <a:ext cx="1048200" cy="10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/>
          </a:p>
        </p:txBody>
      </p:sp>
      <p:sp>
        <p:nvSpPr>
          <p:cNvPr id="2254" name="Google Shape;2254;p43"/>
          <p:cNvSpPr txBox="1">
            <a:spLocks noGrp="1"/>
          </p:cNvSpPr>
          <p:nvPr>
            <p:ph type="title" idx="14"/>
          </p:nvPr>
        </p:nvSpPr>
        <p:spPr>
          <a:xfrm>
            <a:off x="4419500" y="1174515"/>
            <a:ext cx="1048200" cy="10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255" name="Google Shape;2255;p43"/>
          <p:cNvSpPr txBox="1">
            <a:spLocks noGrp="1"/>
          </p:cNvSpPr>
          <p:nvPr>
            <p:ph type="title" idx="15"/>
          </p:nvPr>
        </p:nvSpPr>
        <p:spPr>
          <a:xfrm>
            <a:off x="4370073" y="2330228"/>
            <a:ext cx="1048200" cy="10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/>
          </a:p>
        </p:txBody>
      </p:sp>
      <p:sp>
        <p:nvSpPr>
          <p:cNvPr id="2256" name="Google Shape;2256;p4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2257" name="Google Shape;2257;p43"/>
          <p:cNvSpPr txBox="1">
            <a:spLocks noGrp="1"/>
          </p:cNvSpPr>
          <p:nvPr>
            <p:ph type="title" idx="2"/>
          </p:nvPr>
        </p:nvSpPr>
        <p:spPr>
          <a:xfrm>
            <a:off x="1871921" y="1170000"/>
            <a:ext cx="278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IN" sz="1200" dirty="0" smtClean="0"/>
              <a:t>Principles </a:t>
            </a:r>
            <a:r>
              <a:rPr lang="en-IN" sz="1200" dirty="0"/>
              <a:t>of </a:t>
            </a:r>
            <a:r>
              <a:rPr lang="en-IN" sz="1200" dirty="0" smtClean="0"/>
              <a:t>Radiation</a:t>
            </a:r>
            <a:r>
              <a:rPr lang="en-IN" sz="1200" b="1" dirty="0" smtClean="0"/>
              <a:t> </a:t>
            </a:r>
            <a:endParaRPr sz="1200" b="1" dirty="0"/>
          </a:p>
        </p:txBody>
      </p:sp>
      <p:sp>
        <p:nvSpPr>
          <p:cNvPr id="2259" name="Google Shape;2259;p43"/>
          <p:cNvSpPr txBox="1">
            <a:spLocks noGrp="1"/>
          </p:cNvSpPr>
          <p:nvPr>
            <p:ph type="title" idx="3"/>
          </p:nvPr>
        </p:nvSpPr>
        <p:spPr>
          <a:xfrm>
            <a:off x="5544034" y="1293567"/>
            <a:ext cx="4205447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1400" dirty="0" smtClean="0"/>
              <a:t>Types of Antennas</a:t>
            </a:r>
            <a:endParaRPr sz="1400" b="1" dirty="0"/>
          </a:p>
        </p:txBody>
      </p:sp>
      <p:sp>
        <p:nvSpPr>
          <p:cNvPr id="2261" name="Google Shape;2261;p43"/>
          <p:cNvSpPr txBox="1">
            <a:spLocks noGrp="1"/>
          </p:cNvSpPr>
          <p:nvPr>
            <p:ph type="title" idx="5"/>
          </p:nvPr>
        </p:nvSpPr>
        <p:spPr>
          <a:xfrm>
            <a:off x="1785423" y="2363076"/>
            <a:ext cx="2625939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IN" sz="1600" dirty="0"/>
              <a:t>Horn Antennas</a:t>
            </a:r>
            <a:endParaRPr sz="1600" b="1" dirty="0"/>
          </a:p>
        </p:txBody>
      </p:sp>
      <p:sp>
        <p:nvSpPr>
          <p:cNvPr id="2263" name="Google Shape;2263;p43"/>
          <p:cNvSpPr txBox="1">
            <a:spLocks noGrp="1"/>
          </p:cNvSpPr>
          <p:nvPr>
            <p:ph type="title" idx="7"/>
          </p:nvPr>
        </p:nvSpPr>
        <p:spPr>
          <a:xfrm>
            <a:off x="5667601" y="2474287"/>
            <a:ext cx="278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IN" sz="1800" dirty="0" err="1"/>
              <a:t>Microstrip</a:t>
            </a:r>
            <a:r>
              <a:rPr lang="en-IN" sz="1800" dirty="0"/>
              <a:t> Antenna</a:t>
            </a:r>
            <a:endParaRPr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26BAB5B-4724-4CF8-A3EE-29A16005C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3707" y="3977064"/>
            <a:ext cx="1543050" cy="11664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82074D-0C81-4EB5-B2E3-7D872A39F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585178"/>
            <a:ext cx="1543050" cy="1166436"/>
          </a:xfrm>
          <a:prstGeom prst="rect">
            <a:avLst/>
          </a:prstGeom>
        </p:spPr>
      </p:pic>
      <p:pic>
        <p:nvPicPr>
          <p:cNvPr id="11266" name="Picture 2" descr="Advantages&#10;• Input impedance of folded dipole is four times higher&#10;than that of straight dipole.&#10;• Typically the input imp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7600950" cy="458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2045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82074D-0C81-4EB5-B2E3-7D872A39F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585178"/>
            <a:ext cx="1543050" cy="1166436"/>
          </a:xfrm>
          <a:prstGeom prst="rect">
            <a:avLst/>
          </a:prstGeom>
        </p:spPr>
      </p:pic>
      <p:pic>
        <p:nvPicPr>
          <p:cNvPr id="13314" name="Picture 2" descr="LOOP ANTENNA&#10;• A loop antenna is a radio antenna consisting of a&#10;loop of wire with its ends connected to a balanced&#10;transm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00950" cy="417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4602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82074D-0C81-4EB5-B2E3-7D872A39F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585178"/>
            <a:ext cx="1543050" cy="1166436"/>
          </a:xfrm>
          <a:prstGeom prst="rect">
            <a:avLst/>
          </a:prstGeom>
        </p:spPr>
      </p:pic>
      <p:pic>
        <p:nvPicPr>
          <p:cNvPr id="15362" name="Picture 2" descr="ANTENNA ARRAYS&#10;Two Element Example&#10;λ/2&#10;&#10;90deg&#10;&#10;Transmitter&#10;&#10;Antenna&#10;Pattern&#10;&#10;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7600950" cy="493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3616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BALLON</a:t>
            </a:r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82074D-0C81-4EB5-B2E3-7D872A39F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585178"/>
            <a:ext cx="1543050" cy="11664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1600" y="1219201"/>
            <a:ext cx="63717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A </a:t>
            </a:r>
            <a:r>
              <a:rPr lang="en-US" b="1" dirty="0" err="1">
                <a:solidFill>
                  <a:srgbClr val="202124"/>
                </a:solidFill>
                <a:latin typeface="arial" panose="020B0604020202020204" pitchFamily="34" charset="0"/>
              </a:rPr>
              <a:t>balun</a:t>
            </a:r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 </a:t>
            </a:r>
            <a:r>
              <a:rPr lang="en-US" dirty="0" smtClean="0">
                <a:solidFill>
                  <a:srgbClr val="202124"/>
                </a:solidFill>
                <a:latin typeface="arial" panose="020B0604020202020204" pitchFamily="34" charset="0"/>
              </a:rPr>
              <a:t> </a:t>
            </a:r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(from "balanced to unbalanced") is an electrical device that converts between a balanced signal and an unbalanced signal. ... Common-mode chokes are also </a:t>
            </a:r>
            <a:r>
              <a:rPr lang="en-US" b="1" dirty="0">
                <a:solidFill>
                  <a:srgbClr val="202124"/>
                </a:solidFill>
                <a:latin typeface="arial" panose="020B0604020202020204" pitchFamily="34" charset="0"/>
              </a:rPr>
              <a:t>used</a:t>
            </a:r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 as </a:t>
            </a:r>
            <a:r>
              <a:rPr lang="en-US" dirty="0" err="1">
                <a:solidFill>
                  <a:srgbClr val="202124"/>
                </a:solidFill>
                <a:latin typeface="arial" panose="020B0604020202020204" pitchFamily="34" charset="0"/>
              </a:rPr>
              <a:t>baluns</a:t>
            </a:r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 and work by eliminating, rather than ignoring, common mode signals.</a:t>
            </a:r>
            <a:endParaRPr lang="en-IN" dirty="0"/>
          </a:p>
        </p:txBody>
      </p:sp>
      <p:sp>
        <p:nvSpPr>
          <p:cNvPr id="6" name="AutoShape 4" descr="Balun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7" name="AutoShape 6" descr="data:image/jpeg;base64,/9j/4AAQSkZJRgABAQAAAQABAAD/2wCEAAkGBw8PDw8PDw8PDw8PDw8PDw8NDg8NDw8PFREWFhURFRUYHSggGBolHRUVITEhJTUuLi4uFx8/ODMvNygtLisBCgoKDQ0NFQ8QFysdHR0rLS0tLS0rLSsrKystLSsrLSstKzctKy0uLS0tLS0tLS0rLS0rLSsrKy0tLS0tLS0rLf/AABEIAMIBAwMBIgACEQEDEQH/xAAbAAADAAMBAQAAAAAAAAAAAAAAAQIDBAUGB//EADoQAAICAQIDBgQEAwcFAAAAAAABAhEDBCEFEjEGEyJBUWEycYGRFKGx8EJSchUjQ1PB0fEHFjOS4f/EABgBAQEBAQEAAAAAAAAAAAAAAAABAgME/8QAIhEBAQACAQQBBQAAAAAAAAAAAAECERIDIUFRMQQiobHw/9oADAMBAAIRAxEAPwD7KAwNOYQxIYDQxIYDGIYAIYAAxDAAAAABiAAARAxDAqkIYMgkRQgEIYAIQwAliKJAQmUSAgGAVkQCQysgYhoIY0IAqgsQ0gGAhoAQxDAAAAGIYgBDoBNgAURl5qfL1p1fSyvv9TPJdGJhGSf0BmghMdABIDYgEIYAIkolgIAABDAA0pACAMGMQwGAkNAMpEoYUwQAggGAAAAAAAgsDBxHVxwYcuaXw4sc8j91GLdfkfCcvanUZs8ss5S7xu+fFJx5F6Jei6dUfT/+qWveLh04LrnyQxbfy7zf35K+p4Pg/ZbuXDNqJVTWRYVHxNr4ee+ldeXcal+R6jDxfWvDDHLLklka2WOFZa8k2t7/AGzjcX03EsTjNPJk55cqjjnOeWMqcqfL7J7mDiHEsWRyxqSjluKUbzePf4Vy9L8979EZdDnz4Fh/D5Hyc85PFkfPCNq+7hFbyac1F+KT3vlVNGphPTO6fCO22r003jzc06a58WpUlO6XSbVp0l1+x9L4VxXHqsccuF2m0pxe0sb81Jfuz5xi0+n1393muEowk8UVOWRp3uoTk3zRTfw7V0pF8A1T4bntz5sSbx5OXxJpb/f099vMznhrvGpX1OUkhs0NBxPFqYxyYpc0N/Kmn6NeRv2Zxu1IQxM0EIYgEwYCAGIACkMACqAECDBggBAMaENAMpEnP4vr5ablyWlB+F8ybV7tO10+ZLdTax0hnO4Vx3BqE+XJDni2pRUk69/kdJU+nQkylXRAU0jj6rtFp8Uoxm5+JN80Y8yilJpXW+9Xsi7ZdUVmLTaqGWKnjkpxd017dUZWUFkykFmjxjW9xgzZmrWLFkyV68sW6/IDy/bPtDFSWnxYsefNjlHI5ZVeLTTS8Mn6z36LpfU8fWfPK8ufPlbfw4msEPoox/1MvDdFPMnkm+rcpTdePLJ3OXvu/wBDYlHupXCU1K+vO4/Tav3Rzyyrcka8uzEJeKM8uKfVObhl3XvUZL7nL1+fVaNtZuTNGVQjllc4tpVGM31apfBPZ1t0PW4OPZf8Vd4l/Ouby6pvxL7+pw+PauE3tG1k5ozhLokq2a+tp+3k0Zx6uUvdeMrDwnWR1E4T5XDKq8d7qS6VJ2367/07qmtrimgyZMGWGKXj+K095cruk/ejkcBfd55aaTf+ZicvilDzi/Vrf9T6BoNLzdVvK7+vVnfl5Y03Ox2CWPR4FLacoKUvdvez1GCVo5uJVSXl0Ohp3sYi1mJGxFQCGIoQhsQCEMQUwEMKYyRhhQCGAxoSCwJz5VCPM7q1ddUrMuDUY8l8slLbde3yJWLmi/e/scefZ7LF8+DVZISV8qyRU4tNfDKqbRzyt32bjsarR4siSyYsc0uinCMq+Xo/kXhxqEVCKpRVJW3+bNThsNSk1qXik1XLLDzeL1tNbfdm7J0Erl9oeKfhsEpRp5ZJxxp9Ob1fsj5Drc+dz3csmWbk/Nt1u5OvL/dHr+13FIT1MsfNfcpR9lLrL9UvoeXjo9TmctRp91GThDll46i/E17OV/8AqjphGLXX7FdotSm9NHE2oRlOcpu1tScpPyb2VI9pg7Rw6Zsc8TTUW2ripUnV+tNbHnOExzvBiycinqJZXDM7jhlix21b/mdU/qanH5R1D/Dd/JUpZZuMU13MH4t4ra3H36L136XFnk+hYdVjyK4TjL5Pf7HP7QQhk02bFNtRy454m41fii1t77nhNLDUqMO6yXLK6hNJ5I4tNG7m4225PwrZrrHpRfEuO5MOOCzzeTJ05ccXOUpv+GKul+ZzzvGN4/dW7mlyRUYpJRVL2S/f/JypJt7pfavVf77f1epGn4vKauWnuL/iWXml1u1Sr9TLp9XhyPlhzRlt/d5FUl7L18l+lnl5S+XbjYvu1WxyuMaPw862cav0r/5+h2or9/v99CM2OMlLm+FLfyvelH99DSR5fW+HU6HNFf42OD+UlUl9kfVNFCkfPcWl/Ea7TYIq1ppRz52ukXGnCHz9f617n0rDGjrj8Rm/LPA3cDNOCNvCaSthjEAQWIBFASxsAJGIApgIAoGibGGFDJGBQVey3ZNmjr808bU4PbpJfoxbojR1uv1Olm1HDny41Tj3aU215qut9TocN7R6bO1BT5cn+XPwzv05Xuvqhafji6TjXujPPUabJOE2oOcd4zlCLlH5PqupykvttvxOT2r4l+F0mbMvjUahs3U3sm/ZdfodeMk1aaa9jyHazj+GS1PD4uXeyxKM5R5XGEZqn9aZb6Zr4vk4lO5Scm5Nt7v+J+bfzMnDOOywyg7lyJxtQfK3FPdX6teZi7RcI/Dcj7xTU5UlXLKkm266Vsvujj0mejHTOtvteo7T4fwk9XjjizYvDFxaUJxbdOMvfdbfPqcXDk4dq4PK08WXJKONJNzljqLVqK6Kr+tHzFTkk4qT5ZU3G2otrpa86t/c9B/aDww7zHWWGPD3OPNJxwSjlnGFuMFbk4rkT/pe+/i3qeGdWPoD0bUnlxOGSMpYscXFqsemgt0rbfVPbbr7Hj+IauOfLl565YU1zfwwU480/Z7/AJs87/3Jn/u6nyd1BQjyLktLzddXsjp54LOo6vCoyuSeTFLeMcl+LHJfyunT9PdOvL9T07cXboZSVvcXw5FPrOMU1XI2kl7ULQ5ZZlLHO+aCc8WT+JK6cG31W/n7nV0/GtO8Sjki3JOMe5yeHNFt1s34ZR97Wxh4rnxQjJYoxg5Unc495KNq1Hlutr3PFc557X1/ft6vGvy3uFcQeTGr+JXF3u4uNXFvz6pq/KXsXxLBqMjhhwyjjj8eTI05zUn0jGPTZeb/AJvY1+zmgeOE8k3bnl75rok5R5VD5Vy/tHudF+FyJOWNQnLdSiqcm/Nev1O+O9RwuttDs7wfHpcfLBNuT5pzm+aeSXrJ+Z3oIxqEU3yu15N+aM0Ud4xWWBtYjVgbeMrNZUDCwZUKwAGFSwAQAIACgAGFSiiBoMKBAgAJM1cszNNmCUQOdq+RdVXy2ORl1cIvr+VnY4jp+aNI8vreHZFbW5yybjs6XiDW8J/Z3/weA1+sz4tRnksayqWRuXRZLu+vmt9jd1CnB3vFrzVpnM1M8jm5ybk2km3t06fUmOXfZY4ms1T1WsXNFxhDFJKM3vGXhu/nb/IjUcIT6WvkbGqxN5JTW3OkpL1e3X7IiGWcej29HujvM4zxrmZeHZI9HzfPZmLLnyqCxzTUItySaTSb60+v0O/HVp/FH6x3/JjcIT2VO/o/szcyid48u4Rl8/Y9XoNPPTpPFalCPjpc3NGK8XMujVpfc18XCoLLCXLVSUttrrevyOvi1kYyhGG8J1DNa6xclaT+Sf3OfWy3qN4e29DXYMkEs+BRnXxQipR5vZPdL2NN6fT8/NzTdO+WGPf5W3SK1OB8za6/a36t/wChixzcWrVpP7/KK8jzadHo9HKeWVuFQjvyKpNOtpSuop79ZP5L16+NbbJ+Lwp8zqT6cryPr/TDb3NDhWuwySi3Tj5NRbXyTqEN/Pdne00IympJqXXxK5XXl3kt5b10pGpGXRxYkkkvJJGZImBlijqyqCNnGYIozwKyyBYCKhsQCChisGIAYgYWFMBAFSUiRoMKBisAJZMi2TIDVyxs1smBM3pRIcSK4up4dGXVI42s4CntFUevcCXiROK7eFx9ma+LcjP2VhJbbM9zPCjF3I1DdfNNX2Wyx3j4kcrLw6cNpQa+h9geBM18/DoS6xT+g0bfKcOGb8Kbr06/8GzHQzX8LPfvgOJO1GmL+zEvIzq1rbw0M2SO3M2l5T8S+l9PoZlljL4oU/XG+n0d/qesz8DhPy39jQy9nmvhf3M3FZXEWk5v/HJbdIy8Fffb8z2XZHSTx4pSyXzSltzXfIlS/wBTlaPhM+dJra937HsMMKSXoMd2lZ4mWBiiZYnRhmiZYmKJlRUUILAoAYgYCBgxAAgAKAAAqbCxAGFgSmOwGILBAS0S4ltioDHyicTJQmFYXExuJnaJaIMSiDiZKFQGJxJ7szUNIKw90J4jYoXKQYcWFIy0VQAJGSJNFxAzQZaMcS0VFAIAGIGJsodiEDATCwEFMBAFTYWTYwwaY7JsLAoCbACrCybCwGxCsLAGSx2JsKTFQ2IgVDQABQgsTYAIAAopEIpMKyplJmNFJhF2BNhYFWBFjsoYWKxWFNiCwALAQBUBZNisMKsLJsLCrsLIsGBVhZNisCrCybCwKsVisVkDAQAOwsmwsCrAmwsB2AgCmUiCkwMiZSZjsdgXY7IsLAsLJsLAqwJsaYAOybAoqwJsCKw2Fk2OysGBNhYVQWIACwsViCqCxWIgoCWFgVYWRYWBQE2AFCsVgBQE2MB2NEjTAtDshMdgVYCACrCxCsCrHZIWFVYWSMCgJsAMA2AFZAAAUIGAADAAIEDAAoQkABAAAAAIAAAABoYAUAAAFIYAQAxgFAmMAAAAgYABYAQAU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8" name="AutoShape 8" descr="data:image/jpeg;base64,/9j/4AAQSkZJRgABAQAAAQABAAD/2wCEAAkGBw8PDw8PDw8PDw8PDw8PDw8NDg8NDw8PFREWFhURFRUYHSggGBolHRUVITEhJTUuLi4uFx8/ODMvNygtLisBCgoKDQ0NFQ8QFysdHR0rLS0tLS0rLSsrKystLSsrLSstKzctKy0uLS0tLS0tLS0rLS0rLSsrKy0tLS0tLS0rLf/AABEIAMIBAwMBIgACEQEDEQH/xAAbAAADAAMBAQAAAAAAAAAAAAAAAQIDBAUGB//EADoQAAICAQIDBgQEAwcFAAAAAAABAhEDBCEFEjEGEyJBUWEycYGRFKGx8EJSchUjQ1PB0fEHFjOS4f/EABgBAQEBAQEAAAAAAAAAAAAAAAABAgME/8QAIhEBAQACAQQBBQAAAAAAAAAAAAECERIDIUFRMQQiobHw/9oADAMBAAIRAxEAPwD7KAwNOYQxIYDQxIYDGIYAIYAAxDAAAAABiAAARAxDAqkIYMgkRQgEIYAIQwAliKJAQmUSAgGAVkQCQysgYhoIY0IAqgsQ0gGAhoAQxDAAAAGIYgBDoBNgAURl5qfL1p1fSyvv9TPJdGJhGSf0BmghMdABIDYgEIYAIkolgIAABDAA0pACAMGMQwGAkNAMpEoYUwQAggGAAAAAAAgsDBxHVxwYcuaXw4sc8j91GLdfkfCcvanUZs8ss5S7xu+fFJx5F6Jei6dUfT/+qWveLh04LrnyQxbfy7zf35K+p4Pg/ZbuXDNqJVTWRYVHxNr4ee+ldeXcal+R6jDxfWvDDHLLklka2WOFZa8k2t7/AGzjcX03EsTjNPJk55cqjjnOeWMqcqfL7J7mDiHEsWRyxqSjluKUbzePf4Vy9L8979EZdDnz4Fh/D5Hyc85PFkfPCNq+7hFbyac1F+KT3vlVNGphPTO6fCO22r003jzc06a58WpUlO6XSbVp0l1+x9L4VxXHqsccuF2m0pxe0sb81Jfuz5xi0+n1393muEowk8UVOWRp3uoTk3zRTfw7V0pF8A1T4bntz5sSbx5OXxJpb/f099vMznhrvGpX1OUkhs0NBxPFqYxyYpc0N/Kmn6NeRv2Zxu1IQxM0EIYgEwYCAGIACkMACqAECDBggBAMaENAMpEnP4vr5ablyWlB+F8ybV7tO10+ZLdTax0hnO4Vx3BqE+XJDni2pRUk69/kdJU+nQkylXRAU0jj6rtFp8Uoxm5+JN80Y8yilJpXW+9Xsi7ZdUVmLTaqGWKnjkpxd017dUZWUFkykFmjxjW9xgzZmrWLFkyV68sW6/IDy/bPtDFSWnxYsefNjlHI5ZVeLTTS8Mn6z36LpfU8fWfPK8ufPlbfw4msEPoox/1MvDdFPMnkm+rcpTdePLJ3OXvu/wBDYlHupXCU1K+vO4/Tav3Rzyyrcka8uzEJeKM8uKfVObhl3XvUZL7nL1+fVaNtZuTNGVQjllc4tpVGM31apfBPZ1t0PW4OPZf8Vd4l/Ouby6pvxL7+pw+PauE3tG1k5ozhLokq2a+tp+3k0Zx6uUvdeMrDwnWR1E4T5XDKq8d7qS6VJ2367/07qmtrimgyZMGWGKXj+K095cruk/ejkcBfd55aaTf+ZicvilDzi/Vrf9T6BoNLzdVvK7+vVnfl5Y03Ox2CWPR4FLacoKUvdvez1GCVo5uJVSXl0Ohp3sYi1mJGxFQCGIoQhsQCEMQUwEMKYyRhhQCGAxoSCwJz5VCPM7q1ddUrMuDUY8l8slLbde3yJWLmi/e/scefZ7LF8+DVZISV8qyRU4tNfDKqbRzyt32bjsarR4siSyYsc0uinCMq+Xo/kXhxqEVCKpRVJW3+bNThsNSk1qXik1XLLDzeL1tNbfdm7J0Erl9oeKfhsEpRp5ZJxxp9Ob1fsj5Drc+dz3csmWbk/Nt1u5OvL/dHr+13FIT1MsfNfcpR9lLrL9UvoeXjo9TmctRp91GThDll46i/E17OV/8AqjphGLXX7FdotSm9NHE2oRlOcpu1tScpPyb2VI9pg7Rw6Zsc8TTUW2ripUnV+tNbHnOExzvBiycinqJZXDM7jhlix21b/mdU/qanH5R1D/Dd/JUpZZuMU13MH4t4ra3H36L136XFnk+hYdVjyK4TjL5Pf7HP7QQhk02bFNtRy454m41fii1t77nhNLDUqMO6yXLK6hNJ5I4tNG7m4225PwrZrrHpRfEuO5MOOCzzeTJ05ccXOUpv+GKul+ZzzvGN4/dW7mlyRUYpJRVL2S/f/JypJt7pfavVf77f1epGn4vKauWnuL/iWXml1u1Sr9TLp9XhyPlhzRlt/d5FUl7L18l+lnl5S+XbjYvu1WxyuMaPw862cav0r/5+h2or9/v99CM2OMlLm+FLfyvelH99DSR5fW+HU6HNFf42OD+UlUl9kfVNFCkfPcWl/Ea7TYIq1ppRz52ukXGnCHz9f617n0rDGjrj8Rm/LPA3cDNOCNvCaSthjEAQWIBFASxsAJGIApgIAoGibGGFDJGBQVey3ZNmjr808bU4PbpJfoxbojR1uv1Olm1HDny41Tj3aU215qut9TocN7R6bO1BT5cn+XPwzv05Xuvqhafji6TjXujPPUabJOE2oOcd4zlCLlH5PqupykvttvxOT2r4l+F0mbMvjUahs3U3sm/ZdfodeMk1aaa9jyHazj+GS1PD4uXeyxKM5R5XGEZqn9aZb6Zr4vk4lO5Scm5Nt7v+J+bfzMnDOOywyg7lyJxtQfK3FPdX6teZi7RcI/Dcj7xTU5UlXLKkm266Vsvujj0mejHTOtvteo7T4fwk9XjjizYvDFxaUJxbdOMvfdbfPqcXDk4dq4PK08WXJKONJNzljqLVqK6Kr+tHzFTkk4qT5ZU3G2otrpa86t/c9B/aDww7zHWWGPD3OPNJxwSjlnGFuMFbk4rkT/pe+/i3qeGdWPoD0bUnlxOGSMpYscXFqsemgt0rbfVPbbr7Hj+IauOfLl565YU1zfwwU480/Z7/AJs87/3Jn/u6nyd1BQjyLktLzddXsjp54LOo6vCoyuSeTFLeMcl+LHJfyunT9PdOvL9T07cXboZSVvcXw5FPrOMU1XI2kl7ULQ5ZZlLHO+aCc8WT+JK6cG31W/n7nV0/GtO8Sjki3JOMe5yeHNFt1s34ZR97Wxh4rnxQjJYoxg5Unc495KNq1Hlutr3PFc557X1/ft6vGvy3uFcQeTGr+JXF3u4uNXFvz6pq/KXsXxLBqMjhhwyjjj8eTI05zUn0jGPTZeb/AJvY1+zmgeOE8k3bnl75rok5R5VD5Vy/tHudF+FyJOWNQnLdSiqcm/Nev1O+O9RwuttDs7wfHpcfLBNuT5pzm+aeSXrJ+Z3oIxqEU3yu15N+aM0Ud4xWWBtYjVgbeMrNZUDCwZUKwAGFSwAQAIACgAGFSiiBoMKBAgAJM1cszNNmCUQOdq+RdVXy2ORl1cIvr+VnY4jp+aNI8vreHZFbW5yybjs6XiDW8J/Z3/weA1+sz4tRnksayqWRuXRZLu+vmt9jd1CnB3vFrzVpnM1M8jm5ybk2km3t06fUmOXfZY4ms1T1WsXNFxhDFJKM3vGXhu/nb/IjUcIT6WvkbGqxN5JTW3OkpL1e3X7IiGWcej29HujvM4zxrmZeHZI9HzfPZmLLnyqCxzTUItySaTSb60+v0O/HVp/FH6x3/JjcIT2VO/o/szcyid48u4Rl8/Y9XoNPPTpPFalCPjpc3NGK8XMujVpfc18XCoLLCXLVSUttrrevyOvi1kYyhGG8J1DNa6xclaT+Sf3OfWy3qN4e29DXYMkEs+BRnXxQipR5vZPdL2NN6fT8/NzTdO+WGPf5W3SK1OB8za6/a36t/wChixzcWrVpP7/KK8jzadHo9HKeWVuFQjvyKpNOtpSuop79ZP5L16+NbbJ+Lwp8zqT6cryPr/TDb3NDhWuwySi3Tj5NRbXyTqEN/Pdne00IympJqXXxK5XXl3kt5b10pGpGXRxYkkkvJJGZImBlijqyqCNnGYIozwKyyBYCKhsQCChisGIAYgYWFMBAFSUiRoMKBisAJZMi2TIDVyxs1smBM3pRIcSK4up4dGXVI42s4CntFUevcCXiROK7eFx9ma+LcjP2VhJbbM9zPCjF3I1DdfNNX2Wyx3j4kcrLw6cNpQa+h9geBM18/DoS6xT+g0bfKcOGb8Kbr06/8GzHQzX8LPfvgOJO1GmL+zEvIzq1rbw0M2SO3M2l5T8S+l9PoZlljL4oU/XG+n0d/qesz8DhPy39jQy9nmvhf3M3FZXEWk5v/HJbdIy8Fffb8z2XZHSTx4pSyXzSltzXfIlS/wBTlaPhM+dJra937HsMMKSXoMd2lZ4mWBiiZYnRhmiZYmKJlRUUILAoAYgYCBgxAAgAKAAAqbCxAGFgSmOwGILBAS0S4ltioDHyicTJQmFYXExuJnaJaIMSiDiZKFQGJxJ7szUNIKw90J4jYoXKQYcWFIy0VQAJGSJNFxAzQZaMcS0VFAIAGIGJsodiEDATCwEFMBAFTYWTYwwaY7JsLAoCbACrCybCwGxCsLAGSx2JsKTFQ2IgVDQABQgsTYAIAAopEIpMKyplJmNFJhF2BNhYFWBFjsoYWKxWFNiCwALAQBUBZNisMKsLJsLCrsLIsGBVhZNisCrCybCwKsVisVkDAQAOwsmwsCrAmwsB2AgCmUiCkwMiZSZjsdgXY7IsLAsLJsLAqwJsaYAOybAoqwJsCKw2Fk2OysGBNhYVQWIACwsViCqCxWIgoCWFgVYWRYWBQE2AFCsVgBQE2MB2NEjTAtDshMdgVYCACrCxCsCrHZIWFVYWSMCgJsAMA2AFZAAAUIGAADAAIEDAAoQkABAAAAAIAAAABoYAUAAAFIYAQAxgFAmMAAAAgYABYAQAU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9" name="AutoShape 10" descr="data:image/jpeg;base64,/9j/4AAQSkZJRgABAQAAAQABAAD/2wCEAAkGBw8PDw8PDw8PDw8PDw8PDw8NDg8NDw8PFREWFhURFRUYHSggGBolHRUVITEhJTUuLi4uFx8/ODMvNygtLisBCgoKDQ0NFQ8QFysdHR0rLS0tLS0rLSsrKystLSsrLSstKzctKy0uLS0tLS0tLS0rLS0rLSsrKy0tLS0tLS0rLf/AABEIAMIBAwMBIgACEQEDEQH/xAAbAAADAAMBAQAAAAAAAAAAAAAAAQIDBAUGB//EADoQAAICAQIDBgQEAwcFAAAAAAABAhEDBCEFEjEGEyJBUWEycYGRFKGx8EJSchUjQ1PB0fEHFjOS4f/EABgBAQEBAQEAAAAAAAAAAAAAAAABAgME/8QAIhEBAQACAQQBBQAAAAAAAAAAAAECERIDIUFRMQQiobHw/9oADAMBAAIRAxEAPwD7KAwNOYQxIYDQxIYDGIYAIYAAxDAAAAABiAAARAxDAqkIYMgkRQgEIYAIQwAliKJAQmUSAgGAVkQCQysgYhoIY0IAqgsQ0gGAhoAQxDAAAAGIYgBDoBNgAURl5qfL1p1fSyvv9TPJdGJhGSf0BmghMdABIDYgEIYAIkolgIAABDAA0pACAMGMQwGAkNAMpEoYUwQAggGAAAAAAAgsDBxHVxwYcuaXw4sc8j91GLdfkfCcvanUZs8ss5S7xu+fFJx5F6Jei6dUfT/+qWveLh04LrnyQxbfy7zf35K+p4Pg/ZbuXDNqJVTWRYVHxNr4ee+ldeXcal+R6jDxfWvDDHLLklka2WOFZa8k2t7/AGzjcX03EsTjNPJk55cqjjnOeWMqcqfL7J7mDiHEsWRyxqSjluKUbzePf4Vy9L8979EZdDnz4Fh/D5Hyc85PFkfPCNq+7hFbyac1F+KT3vlVNGphPTO6fCO22r003jzc06a58WpUlO6XSbVp0l1+x9L4VxXHqsccuF2m0pxe0sb81Jfuz5xi0+n1393muEowk8UVOWRp3uoTk3zRTfw7V0pF8A1T4bntz5sSbx5OXxJpb/f099vMznhrvGpX1OUkhs0NBxPFqYxyYpc0N/Kmn6NeRv2Zxu1IQxM0EIYgEwYCAGIACkMACqAECDBggBAMaENAMpEnP4vr5ablyWlB+F8ybV7tO10+ZLdTax0hnO4Vx3BqE+XJDni2pRUk69/kdJU+nQkylXRAU0jj6rtFp8Uoxm5+JN80Y8yilJpXW+9Xsi7ZdUVmLTaqGWKnjkpxd017dUZWUFkykFmjxjW9xgzZmrWLFkyV68sW6/IDy/bPtDFSWnxYsefNjlHI5ZVeLTTS8Mn6z36LpfU8fWfPK8ufPlbfw4msEPoox/1MvDdFPMnkm+rcpTdePLJ3OXvu/wBDYlHupXCU1K+vO4/Tav3Rzyyrcka8uzEJeKM8uKfVObhl3XvUZL7nL1+fVaNtZuTNGVQjllc4tpVGM31apfBPZ1t0PW4OPZf8Vd4l/Ouby6pvxL7+pw+PauE3tG1k5ozhLokq2a+tp+3k0Zx6uUvdeMrDwnWR1E4T5XDKq8d7qS6VJ2367/07qmtrimgyZMGWGKXj+K095cruk/ejkcBfd55aaTf+ZicvilDzi/Vrf9T6BoNLzdVvK7+vVnfl5Y03Ox2CWPR4FLacoKUvdvez1GCVo5uJVSXl0Ohp3sYi1mJGxFQCGIoQhsQCEMQUwEMKYyRhhQCGAxoSCwJz5VCPM7q1ddUrMuDUY8l8slLbde3yJWLmi/e/scefZ7LF8+DVZISV8qyRU4tNfDKqbRzyt32bjsarR4siSyYsc0uinCMq+Xo/kXhxqEVCKpRVJW3+bNThsNSk1qXik1XLLDzeL1tNbfdm7J0Erl9oeKfhsEpRp5ZJxxp9Ob1fsj5Drc+dz3csmWbk/Nt1u5OvL/dHr+13FIT1MsfNfcpR9lLrL9UvoeXjo9TmctRp91GThDll46i/E17OV/8AqjphGLXX7FdotSm9NHE2oRlOcpu1tScpPyb2VI9pg7Rw6Zsc8TTUW2ripUnV+tNbHnOExzvBiycinqJZXDM7jhlix21b/mdU/qanH5R1D/Dd/JUpZZuMU13MH4t4ra3H36L136XFnk+hYdVjyK4TjL5Pf7HP7QQhk02bFNtRy454m41fii1t77nhNLDUqMO6yXLK6hNJ5I4tNG7m4225PwrZrrHpRfEuO5MOOCzzeTJ05ccXOUpv+GKul+ZzzvGN4/dW7mlyRUYpJRVL2S/f/JypJt7pfavVf77f1epGn4vKauWnuL/iWXml1u1Sr9TLp9XhyPlhzRlt/d5FUl7L18l+lnl5S+XbjYvu1WxyuMaPw862cav0r/5+h2or9/v99CM2OMlLm+FLfyvelH99DSR5fW+HU6HNFf42OD+UlUl9kfVNFCkfPcWl/Ea7TYIq1ppRz52ukXGnCHz9f617n0rDGjrj8Rm/LPA3cDNOCNvCaSthjEAQWIBFASxsAJGIApgIAoGibGGFDJGBQVey3ZNmjr808bU4PbpJfoxbojR1uv1Olm1HDny41Tj3aU215qut9TocN7R6bO1BT5cn+XPwzv05Xuvqhafji6TjXujPPUabJOE2oOcd4zlCLlH5PqupykvttvxOT2r4l+F0mbMvjUahs3U3sm/ZdfodeMk1aaa9jyHazj+GS1PD4uXeyxKM5R5XGEZqn9aZb6Zr4vk4lO5Scm5Nt7v+J+bfzMnDOOywyg7lyJxtQfK3FPdX6teZi7RcI/Dcj7xTU5UlXLKkm266Vsvujj0mejHTOtvteo7T4fwk9XjjizYvDFxaUJxbdOMvfdbfPqcXDk4dq4PK08WXJKONJNzljqLVqK6Kr+tHzFTkk4qT5ZU3G2otrpa86t/c9B/aDww7zHWWGPD3OPNJxwSjlnGFuMFbk4rkT/pe+/i3qeGdWPoD0bUnlxOGSMpYscXFqsemgt0rbfVPbbr7Hj+IauOfLl565YU1zfwwU480/Z7/AJs87/3Jn/u6nyd1BQjyLktLzddXsjp54LOo6vCoyuSeTFLeMcl+LHJfyunT9PdOvL9T07cXboZSVvcXw5FPrOMU1XI2kl7ULQ5ZZlLHO+aCc8WT+JK6cG31W/n7nV0/GtO8Sjki3JOMe5yeHNFt1s34ZR97Wxh4rnxQjJYoxg5Unc495KNq1Hlutr3PFc557X1/ft6vGvy3uFcQeTGr+JXF3u4uNXFvz6pq/KXsXxLBqMjhhwyjjj8eTI05zUn0jGPTZeb/AJvY1+zmgeOE8k3bnl75rok5R5VD5Vy/tHudF+FyJOWNQnLdSiqcm/Nev1O+O9RwuttDs7wfHpcfLBNuT5pzm+aeSXrJ+Z3oIxqEU3yu15N+aM0Ud4xWWBtYjVgbeMrNZUDCwZUKwAGFSwAQAIACgAGFSiiBoMKBAgAJM1cszNNmCUQOdq+RdVXy2ORl1cIvr+VnY4jp+aNI8vreHZFbW5yybjs6XiDW8J/Z3/weA1+sz4tRnksayqWRuXRZLu+vmt9jd1CnB3vFrzVpnM1M8jm5ybk2km3t06fUmOXfZY4ms1T1WsXNFxhDFJKM3vGXhu/nb/IjUcIT6WvkbGqxN5JTW3OkpL1e3X7IiGWcej29HujvM4zxrmZeHZI9HzfPZmLLnyqCxzTUItySaTSb60+v0O/HVp/FH6x3/JjcIT2VO/o/szcyid48u4Rl8/Y9XoNPPTpPFalCPjpc3NGK8XMujVpfc18XCoLLCXLVSUttrrevyOvi1kYyhGG8J1DNa6xclaT+Sf3OfWy3qN4e29DXYMkEs+BRnXxQipR5vZPdL2NN6fT8/NzTdO+WGPf5W3SK1OB8za6/a36t/wChixzcWrVpP7/KK8jzadHo9HKeWVuFQjvyKpNOtpSuop79ZP5L16+NbbJ+Lwp8zqT6cryPr/TDb3NDhWuwySi3Tj5NRbXyTqEN/Pdne00IympJqXXxK5XXl3kt5b10pGpGXRxYkkkvJJGZImBlijqyqCNnGYIozwKyyBYCKhsQCChisGIAYgYWFMBAFSUiRoMKBisAJZMi2TIDVyxs1smBM3pRIcSK4up4dGXVI42s4CntFUevcCXiROK7eFx9ma+LcjP2VhJbbM9zPCjF3I1DdfNNX2Wyx3j4kcrLw6cNpQa+h9geBM18/DoS6xT+g0bfKcOGb8Kbr06/8GzHQzX8LPfvgOJO1GmL+zEvIzq1rbw0M2SO3M2l5T8S+l9PoZlljL4oU/XG+n0d/qesz8DhPy39jQy9nmvhf3M3FZXEWk5v/HJbdIy8Fffb8z2XZHSTx4pSyXzSltzXfIlS/wBTlaPhM+dJra937HsMMKSXoMd2lZ4mWBiiZYnRhmiZYmKJlRUUILAoAYgYCBgxAAgAKAAAqbCxAGFgSmOwGILBAS0S4ltioDHyicTJQmFYXExuJnaJaIMSiDiZKFQGJxJ7szUNIKw90J4jYoXKQYcWFIy0VQAJGSJNFxAzQZaMcS0VFAIAGIGJsodiEDATCwEFMBAFTYWTYwwaY7JsLAoCbACrCybCwGxCsLAGSx2JsKTFQ2IgVDQABQgsTYAIAAopEIpMKyplJmNFJhF2BNhYFWBFjsoYWKxWFNiCwALAQBUBZNisMKsLJsLCrsLIsGBVhZNisCrCybCwKsVisVkDAQAOwsmwsCrAmwsB2AgCmUiCkwMiZSZjsdgXY7IsLAsLJsLAqwJsaYAOybAoqwJsCKw2Fk2OysGBNhYVQWIACwsViCqCxWIgoCWFgVYWRYWBQE2AFCsVgBQE2MB2NEjTAtDshMdgVYCACrCxCsCrHZIWFVYWSMCgJsAMA2AFZAAAUIGAADAAIEDAAoQkABAAAAAIAAAABoYAUAAAFIYAQAxgFAmMAAAAgYABYAQAUf/Z"/>
          <p:cNvSpPr>
            <a:spLocks noChangeAspect="1" noChangeArrowheads="1"/>
          </p:cNvSpPr>
          <p:nvPr/>
        </p:nvSpPr>
        <p:spPr bwMode="auto">
          <a:xfrm>
            <a:off x="1628775" y="279948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575" y="2670629"/>
            <a:ext cx="3277054" cy="177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7658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270;p44"/>
          <p:cNvGrpSpPr/>
          <p:nvPr/>
        </p:nvGrpSpPr>
        <p:grpSpPr>
          <a:xfrm>
            <a:off x="-538131" y="1994950"/>
            <a:ext cx="3273388" cy="2780528"/>
            <a:chOff x="4611450" y="3151300"/>
            <a:chExt cx="667725" cy="567200"/>
          </a:xfrm>
        </p:grpSpPr>
        <p:sp>
          <p:nvSpPr>
            <p:cNvPr id="2271" name="Google Shape;2271;p44"/>
            <p:cNvSpPr/>
            <p:nvPr/>
          </p:nvSpPr>
          <p:spPr>
            <a:xfrm>
              <a:off x="470320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1" y="1"/>
                  </a:moveTo>
                  <a:lnTo>
                    <a:pt x="1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44"/>
            <p:cNvSpPr/>
            <p:nvPr/>
          </p:nvSpPr>
          <p:spPr>
            <a:xfrm>
              <a:off x="478422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44"/>
            <p:cNvSpPr/>
            <p:nvPr/>
          </p:nvSpPr>
          <p:spPr>
            <a:xfrm>
              <a:off x="486427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44"/>
            <p:cNvSpPr/>
            <p:nvPr/>
          </p:nvSpPr>
          <p:spPr>
            <a:xfrm>
              <a:off x="494530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44"/>
            <p:cNvSpPr/>
            <p:nvPr/>
          </p:nvSpPr>
          <p:spPr>
            <a:xfrm>
              <a:off x="502632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44"/>
            <p:cNvSpPr/>
            <p:nvPr/>
          </p:nvSpPr>
          <p:spPr>
            <a:xfrm>
              <a:off x="510735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44"/>
            <p:cNvSpPr/>
            <p:nvPr/>
          </p:nvSpPr>
          <p:spPr>
            <a:xfrm>
              <a:off x="518837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44"/>
            <p:cNvSpPr/>
            <p:nvPr/>
          </p:nvSpPr>
          <p:spPr>
            <a:xfrm>
              <a:off x="4611450" y="363355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44"/>
            <p:cNvSpPr/>
            <p:nvPr/>
          </p:nvSpPr>
          <p:spPr>
            <a:xfrm>
              <a:off x="4611450" y="355252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44"/>
            <p:cNvSpPr/>
            <p:nvPr/>
          </p:nvSpPr>
          <p:spPr>
            <a:xfrm>
              <a:off x="4611450" y="347150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44"/>
            <p:cNvSpPr/>
            <p:nvPr/>
          </p:nvSpPr>
          <p:spPr>
            <a:xfrm>
              <a:off x="4611450" y="339047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44"/>
            <p:cNvSpPr/>
            <p:nvPr/>
          </p:nvSpPr>
          <p:spPr>
            <a:xfrm>
              <a:off x="4611450" y="331042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1"/>
                  </a:moveTo>
                  <a:lnTo>
                    <a:pt x="26709" y="1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44"/>
            <p:cNvSpPr/>
            <p:nvPr/>
          </p:nvSpPr>
          <p:spPr>
            <a:xfrm>
              <a:off x="4611450" y="322940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1"/>
                  </a:moveTo>
                  <a:lnTo>
                    <a:pt x="26709" y="1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84" name="Google Shape;2284;p44"/>
          <p:cNvSpPr txBox="1">
            <a:spLocks noGrp="1"/>
          </p:cNvSpPr>
          <p:nvPr>
            <p:ph type="title"/>
          </p:nvPr>
        </p:nvSpPr>
        <p:spPr>
          <a:xfrm>
            <a:off x="0" y="2238470"/>
            <a:ext cx="9144000" cy="95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TYPES OF ANTENNAS</a:t>
            </a:r>
            <a:endParaRPr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85" name="Google Shape;2285;p44"/>
          <p:cNvSpPr txBox="1">
            <a:spLocks noGrp="1"/>
          </p:cNvSpPr>
          <p:nvPr>
            <p:ph type="title" idx="2"/>
          </p:nvPr>
        </p:nvSpPr>
        <p:spPr>
          <a:xfrm>
            <a:off x="819350" y="1084213"/>
            <a:ext cx="1056900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02</a:t>
            </a:r>
            <a:endParaRPr dirty="0"/>
          </a:p>
        </p:txBody>
      </p:sp>
      <p:grpSp>
        <p:nvGrpSpPr>
          <p:cNvPr id="3" name="Google Shape;2287;p44"/>
          <p:cNvGrpSpPr/>
          <p:nvPr/>
        </p:nvGrpSpPr>
        <p:grpSpPr>
          <a:xfrm>
            <a:off x="822170" y="108364"/>
            <a:ext cx="1051274" cy="787312"/>
            <a:chOff x="3585475" y="1537675"/>
            <a:chExt cx="649175" cy="486175"/>
          </a:xfrm>
        </p:grpSpPr>
        <p:sp>
          <p:nvSpPr>
            <p:cNvPr id="2288" name="Google Shape;2288;p44"/>
            <p:cNvSpPr/>
            <p:nvPr/>
          </p:nvSpPr>
          <p:spPr>
            <a:xfrm>
              <a:off x="35854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44"/>
            <p:cNvSpPr/>
            <p:nvPr/>
          </p:nvSpPr>
          <p:spPr>
            <a:xfrm>
              <a:off x="35854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1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44"/>
            <p:cNvSpPr/>
            <p:nvPr/>
          </p:nvSpPr>
          <p:spPr>
            <a:xfrm>
              <a:off x="35854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44"/>
            <p:cNvSpPr/>
            <p:nvPr/>
          </p:nvSpPr>
          <p:spPr>
            <a:xfrm>
              <a:off x="35854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1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03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1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44"/>
            <p:cNvSpPr/>
            <p:nvPr/>
          </p:nvSpPr>
          <p:spPr>
            <a:xfrm>
              <a:off x="3739700" y="1992575"/>
              <a:ext cx="30300" cy="31275"/>
            </a:xfrm>
            <a:custGeom>
              <a:avLst/>
              <a:gdLst/>
              <a:ahLst/>
              <a:cxnLst/>
              <a:rect l="l" t="t" r="r" b="b"/>
              <a:pathLst>
                <a:path w="1212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44"/>
            <p:cNvSpPr/>
            <p:nvPr/>
          </p:nvSpPr>
          <p:spPr>
            <a:xfrm>
              <a:off x="3739700" y="18412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44"/>
            <p:cNvSpPr/>
            <p:nvPr/>
          </p:nvSpPr>
          <p:spPr>
            <a:xfrm>
              <a:off x="3739700" y="1688975"/>
              <a:ext cx="30300" cy="30300"/>
            </a:xfrm>
            <a:custGeom>
              <a:avLst/>
              <a:gdLst/>
              <a:ahLst/>
              <a:cxnLst/>
              <a:rect l="l" t="t" r="r" b="b"/>
              <a:pathLst>
                <a:path w="1212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44"/>
            <p:cNvSpPr/>
            <p:nvPr/>
          </p:nvSpPr>
          <p:spPr>
            <a:xfrm>
              <a:off x="3739700" y="15376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2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44"/>
            <p:cNvSpPr/>
            <p:nvPr/>
          </p:nvSpPr>
          <p:spPr>
            <a:xfrm>
              <a:off x="389492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44"/>
            <p:cNvSpPr/>
            <p:nvPr/>
          </p:nvSpPr>
          <p:spPr>
            <a:xfrm>
              <a:off x="389492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44"/>
            <p:cNvSpPr/>
            <p:nvPr/>
          </p:nvSpPr>
          <p:spPr>
            <a:xfrm>
              <a:off x="389492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44"/>
            <p:cNvSpPr/>
            <p:nvPr/>
          </p:nvSpPr>
          <p:spPr>
            <a:xfrm>
              <a:off x="389492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44"/>
            <p:cNvSpPr/>
            <p:nvPr/>
          </p:nvSpPr>
          <p:spPr>
            <a:xfrm>
              <a:off x="4049150" y="1992575"/>
              <a:ext cx="31275" cy="31275"/>
            </a:xfrm>
            <a:custGeom>
              <a:avLst/>
              <a:gdLst/>
              <a:ahLst/>
              <a:cxnLst/>
              <a:rect l="l" t="t" r="r" b="b"/>
              <a:pathLst>
                <a:path w="1251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50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44"/>
            <p:cNvSpPr/>
            <p:nvPr/>
          </p:nvSpPr>
          <p:spPr>
            <a:xfrm>
              <a:off x="4049150" y="18412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44"/>
            <p:cNvSpPr/>
            <p:nvPr/>
          </p:nvSpPr>
          <p:spPr>
            <a:xfrm>
              <a:off x="4049150" y="1688975"/>
              <a:ext cx="31275" cy="30300"/>
            </a:xfrm>
            <a:custGeom>
              <a:avLst/>
              <a:gdLst/>
              <a:ahLst/>
              <a:cxnLst/>
              <a:rect l="l" t="t" r="r" b="b"/>
              <a:pathLst>
                <a:path w="1251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50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44"/>
            <p:cNvSpPr/>
            <p:nvPr/>
          </p:nvSpPr>
          <p:spPr>
            <a:xfrm>
              <a:off x="4049150" y="15376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3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44"/>
            <p:cNvSpPr/>
            <p:nvPr/>
          </p:nvSpPr>
          <p:spPr>
            <a:xfrm>
              <a:off x="42043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44"/>
            <p:cNvSpPr/>
            <p:nvPr/>
          </p:nvSpPr>
          <p:spPr>
            <a:xfrm>
              <a:off x="42043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44"/>
            <p:cNvSpPr/>
            <p:nvPr/>
          </p:nvSpPr>
          <p:spPr>
            <a:xfrm>
              <a:off x="42043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44"/>
            <p:cNvSpPr/>
            <p:nvPr/>
          </p:nvSpPr>
          <p:spPr>
            <a:xfrm>
              <a:off x="42043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59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08" name="Google Shape;2308;p44"/>
          <p:cNvSpPr/>
          <p:nvPr/>
        </p:nvSpPr>
        <p:spPr>
          <a:xfrm>
            <a:off x="2914649" y="-1923727"/>
            <a:ext cx="3047951" cy="3048011"/>
          </a:xfrm>
          <a:custGeom>
            <a:avLst/>
            <a:gdLst/>
            <a:ahLst/>
            <a:cxnLst/>
            <a:rect l="l" t="t" r="r" b="b"/>
            <a:pathLst>
              <a:path w="48967" h="48966" extrusionOk="0">
                <a:moveTo>
                  <a:pt x="24484" y="0"/>
                </a:moveTo>
                <a:lnTo>
                  <a:pt x="23234" y="39"/>
                </a:lnTo>
                <a:lnTo>
                  <a:pt x="21985" y="117"/>
                </a:lnTo>
                <a:lnTo>
                  <a:pt x="20774" y="274"/>
                </a:lnTo>
                <a:lnTo>
                  <a:pt x="19564" y="508"/>
                </a:lnTo>
                <a:lnTo>
                  <a:pt x="18392" y="781"/>
                </a:lnTo>
                <a:lnTo>
                  <a:pt x="17221" y="1094"/>
                </a:lnTo>
                <a:lnTo>
                  <a:pt x="16088" y="1484"/>
                </a:lnTo>
                <a:lnTo>
                  <a:pt x="14956" y="1914"/>
                </a:lnTo>
                <a:lnTo>
                  <a:pt x="13902" y="2421"/>
                </a:lnTo>
                <a:lnTo>
                  <a:pt x="12848" y="2968"/>
                </a:lnTo>
                <a:lnTo>
                  <a:pt x="11793" y="3554"/>
                </a:lnTo>
                <a:lnTo>
                  <a:pt x="10817" y="4178"/>
                </a:lnTo>
                <a:lnTo>
                  <a:pt x="9841" y="4881"/>
                </a:lnTo>
                <a:lnTo>
                  <a:pt x="8943" y="5584"/>
                </a:lnTo>
                <a:lnTo>
                  <a:pt x="8045" y="6365"/>
                </a:lnTo>
                <a:lnTo>
                  <a:pt x="7186" y="7185"/>
                </a:lnTo>
                <a:lnTo>
                  <a:pt x="6366" y="8005"/>
                </a:lnTo>
                <a:lnTo>
                  <a:pt x="5624" y="8903"/>
                </a:lnTo>
                <a:lnTo>
                  <a:pt x="4882" y="9840"/>
                </a:lnTo>
                <a:lnTo>
                  <a:pt x="4179" y="10777"/>
                </a:lnTo>
                <a:lnTo>
                  <a:pt x="3554" y="11793"/>
                </a:lnTo>
                <a:lnTo>
                  <a:pt x="2968" y="12808"/>
                </a:lnTo>
                <a:lnTo>
                  <a:pt x="2422" y="13862"/>
                </a:lnTo>
                <a:lnTo>
                  <a:pt x="1953" y="14955"/>
                </a:lnTo>
                <a:lnTo>
                  <a:pt x="1485" y="16049"/>
                </a:lnTo>
                <a:lnTo>
                  <a:pt x="1133" y="17181"/>
                </a:lnTo>
                <a:lnTo>
                  <a:pt x="782" y="18353"/>
                </a:lnTo>
                <a:lnTo>
                  <a:pt x="508" y="19563"/>
                </a:lnTo>
                <a:lnTo>
                  <a:pt x="313" y="20734"/>
                </a:lnTo>
                <a:lnTo>
                  <a:pt x="157" y="21984"/>
                </a:lnTo>
                <a:lnTo>
                  <a:pt x="40" y="23234"/>
                </a:lnTo>
                <a:lnTo>
                  <a:pt x="1" y="24483"/>
                </a:lnTo>
                <a:lnTo>
                  <a:pt x="40" y="25733"/>
                </a:lnTo>
                <a:lnTo>
                  <a:pt x="157" y="26982"/>
                </a:lnTo>
                <a:lnTo>
                  <a:pt x="313" y="28193"/>
                </a:lnTo>
                <a:lnTo>
                  <a:pt x="508" y="29403"/>
                </a:lnTo>
                <a:lnTo>
                  <a:pt x="782" y="30613"/>
                </a:lnTo>
                <a:lnTo>
                  <a:pt x="1133" y="31746"/>
                </a:lnTo>
                <a:lnTo>
                  <a:pt x="1485" y="32917"/>
                </a:lnTo>
                <a:lnTo>
                  <a:pt x="1953" y="34011"/>
                </a:lnTo>
                <a:lnTo>
                  <a:pt x="2422" y="35104"/>
                </a:lnTo>
                <a:lnTo>
                  <a:pt x="2968" y="36158"/>
                </a:lnTo>
                <a:lnTo>
                  <a:pt x="3554" y="37173"/>
                </a:lnTo>
                <a:lnTo>
                  <a:pt x="4179" y="38150"/>
                </a:lnTo>
                <a:lnTo>
                  <a:pt x="4882" y="39126"/>
                </a:lnTo>
                <a:lnTo>
                  <a:pt x="5624" y="40063"/>
                </a:lnTo>
                <a:lnTo>
                  <a:pt x="6366" y="40922"/>
                </a:lnTo>
                <a:lnTo>
                  <a:pt x="7186" y="41781"/>
                </a:lnTo>
                <a:lnTo>
                  <a:pt x="8045" y="42601"/>
                </a:lnTo>
                <a:lnTo>
                  <a:pt x="8943" y="43382"/>
                </a:lnTo>
                <a:lnTo>
                  <a:pt x="9841" y="44085"/>
                </a:lnTo>
                <a:lnTo>
                  <a:pt x="10817" y="44788"/>
                </a:lnTo>
                <a:lnTo>
                  <a:pt x="11793" y="45412"/>
                </a:lnTo>
                <a:lnTo>
                  <a:pt x="12848" y="45998"/>
                </a:lnTo>
                <a:lnTo>
                  <a:pt x="13902" y="46545"/>
                </a:lnTo>
                <a:lnTo>
                  <a:pt x="14956" y="47052"/>
                </a:lnTo>
                <a:lnTo>
                  <a:pt x="16088" y="47482"/>
                </a:lnTo>
                <a:lnTo>
                  <a:pt x="17221" y="47872"/>
                </a:lnTo>
                <a:lnTo>
                  <a:pt x="18392" y="48185"/>
                </a:lnTo>
                <a:lnTo>
                  <a:pt x="19564" y="48458"/>
                </a:lnTo>
                <a:lnTo>
                  <a:pt x="20774" y="48692"/>
                </a:lnTo>
                <a:lnTo>
                  <a:pt x="21985" y="48849"/>
                </a:lnTo>
                <a:lnTo>
                  <a:pt x="23234" y="48927"/>
                </a:lnTo>
                <a:lnTo>
                  <a:pt x="24484" y="48966"/>
                </a:lnTo>
                <a:lnTo>
                  <a:pt x="25772" y="48927"/>
                </a:lnTo>
                <a:lnTo>
                  <a:pt x="26983" y="48849"/>
                </a:lnTo>
                <a:lnTo>
                  <a:pt x="28232" y="48692"/>
                </a:lnTo>
                <a:lnTo>
                  <a:pt x="29443" y="48458"/>
                </a:lnTo>
                <a:lnTo>
                  <a:pt x="30614" y="48185"/>
                </a:lnTo>
                <a:lnTo>
                  <a:pt x="31786" y="47872"/>
                </a:lnTo>
                <a:lnTo>
                  <a:pt x="32918" y="47482"/>
                </a:lnTo>
                <a:lnTo>
                  <a:pt x="34011" y="47052"/>
                </a:lnTo>
                <a:lnTo>
                  <a:pt x="35105" y="46545"/>
                </a:lnTo>
                <a:lnTo>
                  <a:pt x="36159" y="45998"/>
                </a:lnTo>
                <a:lnTo>
                  <a:pt x="37174" y="45412"/>
                </a:lnTo>
                <a:lnTo>
                  <a:pt x="38189" y="44788"/>
                </a:lnTo>
                <a:lnTo>
                  <a:pt x="39127" y="44085"/>
                </a:lnTo>
                <a:lnTo>
                  <a:pt x="40064" y="43382"/>
                </a:lnTo>
                <a:lnTo>
                  <a:pt x="40962" y="42601"/>
                </a:lnTo>
                <a:lnTo>
                  <a:pt x="41821" y="41781"/>
                </a:lnTo>
                <a:lnTo>
                  <a:pt x="42602" y="40922"/>
                </a:lnTo>
                <a:lnTo>
                  <a:pt x="43383" y="40063"/>
                </a:lnTo>
                <a:lnTo>
                  <a:pt x="44125" y="39126"/>
                </a:lnTo>
                <a:lnTo>
                  <a:pt x="44788" y="38150"/>
                </a:lnTo>
                <a:lnTo>
                  <a:pt x="45452" y="37173"/>
                </a:lnTo>
                <a:lnTo>
                  <a:pt x="46038" y="36158"/>
                </a:lnTo>
                <a:lnTo>
                  <a:pt x="46546" y="35104"/>
                </a:lnTo>
                <a:lnTo>
                  <a:pt x="47053" y="34011"/>
                </a:lnTo>
                <a:lnTo>
                  <a:pt x="47483" y="32917"/>
                </a:lnTo>
                <a:lnTo>
                  <a:pt x="47873" y="31746"/>
                </a:lnTo>
                <a:lnTo>
                  <a:pt x="48225" y="30613"/>
                </a:lnTo>
                <a:lnTo>
                  <a:pt x="48498" y="29403"/>
                </a:lnTo>
                <a:lnTo>
                  <a:pt x="48693" y="28193"/>
                </a:lnTo>
                <a:lnTo>
                  <a:pt x="48849" y="26982"/>
                </a:lnTo>
                <a:lnTo>
                  <a:pt x="48966" y="25733"/>
                </a:lnTo>
                <a:lnTo>
                  <a:pt x="48966" y="24483"/>
                </a:lnTo>
                <a:lnTo>
                  <a:pt x="48966" y="23234"/>
                </a:lnTo>
                <a:lnTo>
                  <a:pt x="48849" y="21984"/>
                </a:lnTo>
                <a:lnTo>
                  <a:pt x="48693" y="20734"/>
                </a:lnTo>
                <a:lnTo>
                  <a:pt x="48498" y="19563"/>
                </a:lnTo>
                <a:lnTo>
                  <a:pt x="48225" y="18353"/>
                </a:lnTo>
                <a:lnTo>
                  <a:pt x="47873" y="17181"/>
                </a:lnTo>
                <a:lnTo>
                  <a:pt x="47483" y="16049"/>
                </a:lnTo>
                <a:lnTo>
                  <a:pt x="47053" y="14955"/>
                </a:lnTo>
                <a:lnTo>
                  <a:pt x="46546" y="13862"/>
                </a:lnTo>
                <a:lnTo>
                  <a:pt x="46038" y="12808"/>
                </a:lnTo>
                <a:lnTo>
                  <a:pt x="45452" y="11793"/>
                </a:lnTo>
                <a:lnTo>
                  <a:pt x="44788" y="10777"/>
                </a:lnTo>
                <a:lnTo>
                  <a:pt x="44125" y="9840"/>
                </a:lnTo>
                <a:lnTo>
                  <a:pt x="43383" y="8903"/>
                </a:lnTo>
                <a:lnTo>
                  <a:pt x="42602" y="8005"/>
                </a:lnTo>
                <a:lnTo>
                  <a:pt x="41821" y="7185"/>
                </a:lnTo>
                <a:lnTo>
                  <a:pt x="40962" y="6365"/>
                </a:lnTo>
                <a:lnTo>
                  <a:pt x="40064" y="5584"/>
                </a:lnTo>
                <a:lnTo>
                  <a:pt x="39127" y="4881"/>
                </a:lnTo>
                <a:lnTo>
                  <a:pt x="38189" y="4178"/>
                </a:lnTo>
                <a:lnTo>
                  <a:pt x="37174" y="3554"/>
                </a:lnTo>
                <a:lnTo>
                  <a:pt x="36159" y="2968"/>
                </a:lnTo>
                <a:lnTo>
                  <a:pt x="35105" y="2421"/>
                </a:lnTo>
                <a:lnTo>
                  <a:pt x="34011" y="1914"/>
                </a:lnTo>
                <a:lnTo>
                  <a:pt x="32918" y="1484"/>
                </a:lnTo>
                <a:lnTo>
                  <a:pt x="31786" y="1094"/>
                </a:lnTo>
                <a:lnTo>
                  <a:pt x="30614" y="781"/>
                </a:lnTo>
                <a:lnTo>
                  <a:pt x="29443" y="508"/>
                </a:lnTo>
                <a:lnTo>
                  <a:pt x="28232" y="274"/>
                </a:lnTo>
                <a:lnTo>
                  <a:pt x="26983" y="117"/>
                </a:lnTo>
                <a:lnTo>
                  <a:pt x="25772" y="39"/>
                </a:lnTo>
                <a:lnTo>
                  <a:pt x="24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9" name="Google Shape;2309;p44"/>
          <p:cNvSpPr/>
          <p:nvPr/>
        </p:nvSpPr>
        <p:spPr>
          <a:xfrm>
            <a:off x="-1183750" y="4468725"/>
            <a:ext cx="2148195" cy="2148195"/>
          </a:xfrm>
          <a:custGeom>
            <a:avLst/>
            <a:gdLst/>
            <a:ahLst/>
            <a:cxnLst/>
            <a:rect l="l" t="t" r="r" b="b"/>
            <a:pathLst>
              <a:path w="39478" h="39478" fill="none" extrusionOk="0">
                <a:moveTo>
                  <a:pt x="39477" y="19720"/>
                </a:moveTo>
                <a:lnTo>
                  <a:pt x="39477" y="19720"/>
                </a:lnTo>
                <a:lnTo>
                  <a:pt x="39438" y="20735"/>
                </a:lnTo>
                <a:lnTo>
                  <a:pt x="39360" y="21750"/>
                </a:lnTo>
                <a:lnTo>
                  <a:pt x="39243" y="22726"/>
                </a:lnTo>
                <a:lnTo>
                  <a:pt x="39087" y="23702"/>
                </a:lnTo>
                <a:lnTo>
                  <a:pt x="38853" y="24679"/>
                </a:lnTo>
                <a:lnTo>
                  <a:pt x="38579" y="25616"/>
                </a:lnTo>
                <a:lnTo>
                  <a:pt x="38267" y="26514"/>
                </a:lnTo>
                <a:lnTo>
                  <a:pt x="37915" y="27412"/>
                </a:lnTo>
                <a:lnTo>
                  <a:pt x="37525" y="28310"/>
                </a:lnTo>
                <a:lnTo>
                  <a:pt x="37095" y="29130"/>
                </a:lnTo>
                <a:lnTo>
                  <a:pt x="36627" y="29989"/>
                </a:lnTo>
                <a:lnTo>
                  <a:pt x="36119" y="30770"/>
                </a:lnTo>
                <a:lnTo>
                  <a:pt x="35573" y="31551"/>
                </a:lnTo>
                <a:lnTo>
                  <a:pt x="34987" y="32293"/>
                </a:lnTo>
                <a:lnTo>
                  <a:pt x="34362" y="32996"/>
                </a:lnTo>
                <a:lnTo>
                  <a:pt x="33698" y="33698"/>
                </a:lnTo>
                <a:lnTo>
                  <a:pt x="32995" y="34362"/>
                </a:lnTo>
                <a:lnTo>
                  <a:pt x="32293" y="34948"/>
                </a:lnTo>
                <a:lnTo>
                  <a:pt x="31551" y="35534"/>
                </a:lnTo>
                <a:lnTo>
                  <a:pt x="30770" y="36119"/>
                </a:lnTo>
                <a:lnTo>
                  <a:pt x="29989" y="36627"/>
                </a:lnTo>
                <a:lnTo>
                  <a:pt x="29130" y="37096"/>
                </a:lnTo>
                <a:lnTo>
                  <a:pt x="28310" y="37525"/>
                </a:lnTo>
                <a:lnTo>
                  <a:pt x="27412" y="37916"/>
                </a:lnTo>
                <a:lnTo>
                  <a:pt x="26514" y="38267"/>
                </a:lnTo>
                <a:lnTo>
                  <a:pt x="25615" y="38579"/>
                </a:lnTo>
                <a:lnTo>
                  <a:pt x="24678" y="38853"/>
                </a:lnTo>
                <a:lnTo>
                  <a:pt x="23702" y="39087"/>
                </a:lnTo>
                <a:lnTo>
                  <a:pt x="22765" y="39243"/>
                </a:lnTo>
                <a:lnTo>
                  <a:pt x="21750" y="39360"/>
                </a:lnTo>
                <a:lnTo>
                  <a:pt x="20774" y="39438"/>
                </a:lnTo>
                <a:lnTo>
                  <a:pt x="19758" y="39477"/>
                </a:lnTo>
                <a:lnTo>
                  <a:pt x="19758" y="39477"/>
                </a:lnTo>
                <a:lnTo>
                  <a:pt x="18743" y="39438"/>
                </a:lnTo>
                <a:lnTo>
                  <a:pt x="17728" y="39360"/>
                </a:lnTo>
                <a:lnTo>
                  <a:pt x="16752" y="39243"/>
                </a:lnTo>
                <a:lnTo>
                  <a:pt x="15776" y="39087"/>
                </a:lnTo>
                <a:lnTo>
                  <a:pt x="14799" y="38853"/>
                </a:lnTo>
                <a:lnTo>
                  <a:pt x="13862" y="38579"/>
                </a:lnTo>
                <a:lnTo>
                  <a:pt x="12964" y="38267"/>
                </a:lnTo>
                <a:lnTo>
                  <a:pt x="12066" y="37916"/>
                </a:lnTo>
                <a:lnTo>
                  <a:pt x="11168" y="37525"/>
                </a:lnTo>
                <a:lnTo>
                  <a:pt x="10348" y="37096"/>
                </a:lnTo>
                <a:lnTo>
                  <a:pt x="9489" y="36627"/>
                </a:lnTo>
                <a:lnTo>
                  <a:pt x="8708" y="36119"/>
                </a:lnTo>
                <a:lnTo>
                  <a:pt x="7927" y="35534"/>
                </a:lnTo>
                <a:lnTo>
                  <a:pt x="7185" y="34948"/>
                </a:lnTo>
                <a:lnTo>
                  <a:pt x="6482" y="34362"/>
                </a:lnTo>
                <a:lnTo>
                  <a:pt x="5779" y="33698"/>
                </a:lnTo>
                <a:lnTo>
                  <a:pt x="5116" y="32996"/>
                </a:lnTo>
                <a:lnTo>
                  <a:pt x="4530" y="32293"/>
                </a:lnTo>
                <a:lnTo>
                  <a:pt x="3905" y="31551"/>
                </a:lnTo>
                <a:lnTo>
                  <a:pt x="3358" y="30770"/>
                </a:lnTo>
                <a:lnTo>
                  <a:pt x="2851" y="29989"/>
                </a:lnTo>
                <a:lnTo>
                  <a:pt x="2382" y="29130"/>
                </a:lnTo>
                <a:lnTo>
                  <a:pt x="1953" y="28310"/>
                </a:lnTo>
                <a:lnTo>
                  <a:pt x="1562" y="27412"/>
                </a:lnTo>
                <a:lnTo>
                  <a:pt x="1211" y="26514"/>
                </a:lnTo>
                <a:lnTo>
                  <a:pt x="898" y="25616"/>
                </a:lnTo>
                <a:lnTo>
                  <a:pt x="625" y="24679"/>
                </a:lnTo>
                <a:lnTo>
                  <a:pt x="391" y="23702"/>
                </a:lnTo>
                <a:lnTo>
                  <a:pt x="235" y="22726"/>
                </a:lnTo>
                <a:lnTo>
                  <a:pt x="117" y="21750"/>
                </a:lnTo>
                <a:lnTo>
                  <a:pt x="39" y="20735"/>
                </a:lnTo>
                <a:lnTo>
                  <a:pt x="0" y="19720"/>
                </a:lnTo>
                <a:lnTo>
                  <a:pt x="0" y="19720"/>
                </a:lnTo>
                <a:lnTo>
                  <a:pt x="39" y="18704"/>
                </a:lnTo>
                <a:lnTo>
                  <a:pt x="117" y="17728"/>
                </a:lnTo>
                <a:lnTo>
                  <a:pt x="235" y="16713"/>
                </a:lnTo>
                <a:lnTo>
                  <a:pt x="391" y="15776"/>
                </a:lnTo>
                <a:lnTo>
                  <a:pt x="625" y="14800"/>
                </a:lnTo>
                <a:lnTo>
                  <a:pt x="898" y="13862"/>
                </a:lnTo>
                <a:lnTo>
                  <a:pt x="1211" y="12964"/>
                </a:lnTo>
                <a:lnTo>
                  <a:pt x="1562" y="12066"/>
                </a:lnTo>
                <a:lnTo>
                  <a:pt x="1953" y="11168"/>
                </a:lnTo>
                <a:lnTo>
                  <a:pt x="2382" y="10309"/>
                </a:lnTo>
                <a:lnTo>
                  <a:pt x="2851" y="9489"/>
                </a:lnTo>
                <a:lnTo>
                  <a:pt x="3358" y="8708"/>
                </a:lnTo>
                <a:lnTo>
                  <a:pt x="3905" y="7927"/>
                </a:lnTo>
                <a:lnTo>
                  <a:pt x="4530" y="7185"/>
                </a:lnTo>
                <a:lnTo>
                  <a:pt x="5116" y="6482"/>
                </a:lnTo>
                <a:lnTo>
                  <a:pt x="5779" y="5780"/>
                </a:lnTo>
                <a:lnTo>
                  <a:pt x="6482" y="5116"/>
                </a:lnTo>
                <a:lnTo>
                  <a:pt x="7185" y="4491"/>
                </a:lnTo>
                <a:lnTo>
                  <a:pt x="7927" y="3905"/>
                </a:lnTo>
                <a:lnTo>
                  <a:pt x="8708" y="3359"/>
                </a:lnTo>
                <a:lnTo>
                  <a:pt x="9489" y="2851"/>
                </a:lnTo>
                <a:lnTo>
                  <a:pt x="10348" y="2382"/>
                </a:lnTo>
                <a:lnTo>
                  <a:pt x="11168" y="1953"/>
                </a:lnTo>
                <a:lnTo>
                  <a:pt x="12066" y="1562"/>
                </a:lnTo>
                <a:lnTo>
                  <a:pt x="12964" y="1211"/>
                </a:lnTo>
                <a:lnTo>
                  <a:pt x="13862" y="899"/>
                </a:lnTo>
                <a:lnTo>
                  <a:pt x="14799" y="625"/>
                </a:lnTo>
                <a:lnTo>
                  <a:pt x="15776" y="391"/>
                </a:lnTo>
                <a:lnTo>
                  <a:pt x="16752" y="235"/>
                </a:lnTo>
                <a:lnTo>
                  <a:pt x="17728" y="118"/>
                </a:lnTo>
                <a:lnTo>
                  <a:pt x="18743" y="40"/>
                </a:lnTo>
                <a:lnTo>
                  <a:pt x="19758" y="1"/>
                </a:lnTo>
                <a:lnTo>
                  <a:pt x="19758" y="1"/>
                </a:lnTo>
                <a:lnTo>
                  <a:pt x="20774" y="40"/>
                </a:lnTo>
                <a:lnTo>
                  <a:pt x="21750" y="118"/>
                </a:lnTo>
                <a:lnTo>
                  <a:pt x="22765" y="235"/>
                </a:lnTo>
                <a:lnTo>
                  <a:pt x="23702" y="391"/>
                </a:lnTo>
                <a:lnTo>
                  <a:pt x="24678" y="625"/>
                </a:lnTo>
                <a:lnTo>
                  <a:pt x="25615" y="899"/>
                </a:lnTo>
                <a:lnTo>
                  <a:pt x="26514" y="1211"/>
                </a:lnTo>
                <a:lnTo>
                  <a:pt x="27412" y="1562"/>
                </a:lnTo>
                <a:lnTo>
                  <a:pt x="28310" y="1953"/>
                </a:lnTo>
                <a:lnTo>
                  <a:pt x="29130" y="2382"/>
                </a:lnTo>
                <a:lnTo>
                  <a:pt x="29989" y="2851"/>
                </a:lnTo>
                <a:lnTo>
                  <a:pt x="30770" y="3359"/>
                </a:lnTo>
                <a:lnTo>
                  <a:pt x="31551" y="3905"/>
                </a:lnTo>
                <a:lnTo>
                  <a:pt x="32293" y="4491"/>
                </a:lnTo>
                <a:lnTo>
                  <a:pt x="32995" y="5116"/>
                </a:lnTo>
                <a:lnTo>
                  <a:pt x="33698" y="5780"/>
                </a:lnTo>
                <a:lnTo>
                  <a:pt x="34362" y="6482"/>
                </a:lnTo>
                <a:lnTo>
                  <a:pt x="34987" y="7185"/>
                </a:lnTo>
                <a:lnTo>
                  <a:pt x="35573" y="7927"/>
                </a:lnTo>
                <a:lnTo>
                  <a:pt x="36119" y="8708"/>
                </a:lnTo>
                <a:lnTo>
                  <a:pt x="36627" y="9489"/>
                </a:lnTo>
                <a:lnTo>
                  <a:pt x="37095" y="10309"/>
                </a:lnTo>
                <a:lnTo>
                  <a:pt x="37525" y="11168"/>
                </a:lnTo>
                <a:lnTo>
                  <a:pt x="37915" y="12066"/>
                </a:lnTo>
                <a:lnTo>
                  <a:pt x="38267" y="12964"/>
                </a:lnTo>
                <a:lnTo>
                  <a:pt x="38579" y="13862"/>
                </a:lnTo>
                <a:lnTo>
                  <a:pt x="38853" y="14800"/>
                </a:lnTo>
                <a:lnTo>
                  <a:pt x="39087" y="15776"/>
                </a:lnTo>
                <a:lnTo>
                  <a:pt x="39243" y="16713"/>
                </a:lnTo>
                <a:lnTo>
                  <a:pt x="39360" y="17728"/>
                </a:lnTo>
                <a:lnTo>
                  <a:pt x="39438" y="18704"/>
                </a:lnTo>
                <a:lnTo>
                  <a:pt x="39477" y="19720"/>
                </a:lnTo>
                <a:lnTo>
                  <a:pt x="39477" y="19720"/>
                </a:lnTo>
                <a:close/>
              </a:path>
            </a:pathLst>
          </a:custGeom>
          <a:noFill/>
          <a:ln w="234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2310;p44"/>
          <p:cNvGrpSpPr/>
          <p:nvPr/>
        </p:nvGrpSpPr>
        <p:grpSpPr>
          <a:xfrm rot="5400000">
            <a:off x="7726295" y="3856189"/>
            <a:ext cx="1051274" cy="787312"/>
            <a:chOff x="3585475" y="1537675"/>
            <a:chExt cx="649175" cy="486175"/>
          </a:xfrm>
        </p:grpSpPr>
        <p:sp>
          <p:nvSpPr>
            <p:cNvPr id="2311" name="Google Shape;2311;p44"/>
            <p:cNvSpPr/>
            <p:nvPr/>
          </p:nvSpPr>
          <p:spPr>
            <a:xfrm>
              <a:off x="35854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44"/>
            <p:cNvSpPr/>
            <p:nvPr/>
          </p:nvSpPr>
          <p:spPr>
            <a:xfrm>
              <a:off x="35854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1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44"/>
            <p:cNvSpPr/>
            <p:nvPr/>
          </p:nvSpPr>
          <p:spPr>
            <a:xfrm>
              <a:off x="35854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44"/>
            <p:cNvSpPr/>
            <p:nvPr/>
          </p:nvSpPr>
          <p:spPr>
            <a:xfrm>
              <a:off x="35854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1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03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1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44"/>
            <p:cNvSpPr/>
            <p:nvPr/>
          </p:nvSpPr>
          <p:spPr>
            <a:xfrm>
              <a:off x="3739700" y="1992575"/>
              <a:ext cx="30300" cy="31275"/>
            </a:xfrm>
            <a:custGeom>
              <a:avLst/>
              <a:gdLst/>
              <a:ahLst/>
              <a:cxnLst/>
              <a:rect l="l" t="t" r="r" b="b"/>
              <a:pathLst>
                <a:path w="1212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44"/>
            <p:cNvSpPr/>
            <p:nvPr/>
          </p:nvSpPr>
          <p:spPr>
            <a:xfrm>
              <a:off x="3739700" y="18412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44"/>
            <p:cNvSpPr/>
            <p:nvPr/>
          </p:nvSpPr>
          <p:spPr>
            <a:xfrm>
              <a:off x="3739700" y="1688975"/>
              <a:ext cx="30300" cy="30300"/>
            </a:xfrm>
            <a:custGeom>
              <a:avLst/>
              <a:gdLst/>
              <a:ahLst/>
              <a:cxnLst/>
              <a:rect l="l" t="t" r="r" b="b"/>
              <a:pathLst>
                <a:path w="1212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44"/>
            <p:cNvSpPr/>
            <p:nvPr/>
          </p:nvSpPr>
          <p:spPr>
            <a:xfrm>
              <a:off x="3739700" y="15376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2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44"/>
            <p:cNvSpPr/>
            <p:nvPr/>
          </p:nvSpPr>
          <p:spPr>
            <a:xfrm>
              <a:off x="389492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44"/>
            <p:cNvSpPr/>
            <p:nvPr/>
          </p:nvSpPr>
          <p:spPr>
            <a:xfrm>
              <a:off x="389492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44"/>
            <p:cNvSpPr/>
            <p:nvPr/>
          </p:nvSpPr>
          <p:spPr>
            <a:xfrm>
              <a:off x="389492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44"/>
            <p:cNvSpPr/>
            <p:nvPr/>
          </p:nvSpPr>
          <p:spPr>
            <a:xfrm>
              <a:off x="389492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44"/>
            <p:cNvSpPr/>
            <p:nvPr/>
          </p:nvSpPr>
          <p:spPr>
            <a:xfrm>
              <a:off x="4049150" y="1992575"/>
              <a:ext cx="31275" cy="31275"/>
            </a:xfrm>
            <a:custGeom>
              <a:avLst/>
              <a:gdLst/>
              <a:ahLst/>
              <a:cxnLst/>
              <a:rect l="l" t="t" r="r" b="b"/>
              <a:pathLst>
                <a:path w="1251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50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44"/>
            <p:cNvSpPr/>
            <p:nvPr/>
          </p:nvSpPr>
          <p:spPr>
            <a:xfrm>
              <a:off x="4049150" y="18412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44"/>
            <p:cNvSpPr/>
            <p:nvPr/>
          </p:nvSpPr>
          <p:spPr>
            <a:xfrm>
              <a:off x="4049150" y="1688975"/>
              <a:ext cx="31275" cy="30300"/>
            </a:xfrm>
            <a:custGeom>
              <a:avLst/>
              <a:gdLst/>
              <a:ahLst/>
              <a:cxnLst/>
              <a:rect l="l" t="t" r="r" b="b"/>
              <a:pathLst>
                <a:path w="1251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50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44"/>
            <p:cNvSpPr/>
            <p:nvPr/>
          </p:nvSpPr>
          <p:spPr>
            <a:xfrm>
              <a:off x="4049150" y="15376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3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44"/>
            <p:cNvSpPr/>
            <p:nvPr/>
          </p:nvSpPr>
          <p:spPr>
            <a:xfrm>
              <a:off x="42043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44"/>
            <p:cNvSpPr/>
            <p:nvPr/>
          </p:nvSpPr>
          <p:spPr>
            <a:xfrm>
              <a:off x="42043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44"/>
            <p:cNvSpPr/>
            <p:nvPr/>
          </p:nvSpPr>
          <p:spPr>
            <a:xfrm>
              <a:off x="42043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44"/>
            <p:cNvSpPr/>
            <p:nvPr/>
          </p:nvSpPr>
          <p:spPr>
            <a:xfrm>
              <a:off x="42043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59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4E82074D-0C81-4EB5-B2E3-7D872A39F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3385" y="3933215"/>
            <a:ext cx="1543050" cy="11664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10" y="0"/>
            <a:ext cx="7704000" cy="572700"/>
          </a:xfrm>
        </p:spPr>
        <p:txBody>
          <a:bodyPr/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TO DISCUSS</a:t>
            </a: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343" y="3869038"/>
            <a:ext cx="1543050" cy="8680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817440"/>
            <a:ext cx="80118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Folded Dipole, Yagi Antenna. Frequency Independent Antenna. Log Periodic Dipole array. Secondary Sources and Aperture Antennas . Magnetic Current. Principles of Images. The Equivalence </a:t>
            </a:r>
            <a:r>
              <a:rPr lang="en-US" dirty="0" smtClean="0"/>
              <a:t>Theorem .</a:t>
            </a:r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>
            <a:off x="0" y="1800845"/>
            <a:ext cx="77796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Radiation </a:t>
            </a:r>
            <a:r>
              <a:rPr lang="en-US" dirty="0"/>
              <a:t>form </a:t>
            </a:r>
            <a:r>
              <a:rPr lang="en-US" dirty="0" err="1"/>
              <a:t>Huygen’s</a:t>
            </a:r>
            <a:r>
              <a:rPr lang="en-US" dirty="0"/>
              <a:t> Sources. Radiation from open end of a </a:t>
            </a:r>
            <a:r>
              <a:rPr lang="en-US" dirty="0" err="1"/>
              <a:t>Coaxial</a:t>
            </a:r>
            <a:r>
              <a:rPr lang="en-US" dirty="0"/>
              <a:t> line. Aperture in an absorbing screen. Radiation through an aperture in a perfectly conducting screen.</a:t>
            </a:r>
            <a:endParaRPr lang="en-IN" dirty="0"/>
          </a:p>
        </p:txBody>
      </p:sp>
      <p:sp>
        <p:nvSpPr>
          <p:cNvPr id="7" name="Rectangle 6"/>
          <p:cNvSpPr/>
          <p:nvPr/>
        </p:nvSpPr>
        <p:spPr>
          <a:xfrm>
            <a:off x="101599" y="2568806"/>
            <a:ext cx="76780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Babinet’s</a:t>
            </a:r>
            <a:r>
              <a:rPr lang="en-US" dirty="0"/>
              <a:t> Principle– Complementary Screen. A thin slot in an infinite Screen. Slot antenna on a rectangular wave guide </a:t>
            </a:r>
            <a:r>
              <a:rPr lang="en-US" dirty="0" smtClean="0"/>
              <a:t>wall .</a:t>
            </a:r>
            <a:endParaRPr lang="en-IN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82074D-0C81-4EB5-B2E3-7D872A39F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585178"/>
            <a:ext cx="1543050" cy="1166436"/>
          </a:xfrm>
          <a:prstGeom prst="rect">
            <a:avLst/>
          </a:prstGeom>
        </p:spPr>
      </p:pic>
      <p:pic>
        <p:nvPicPr>
          <p:cNvPr id="12290" name="Picture 2" descr="HERTZ ANTENNA&#10;• The Hertzian dipole is a theoretical short dipole&#10;(significantly smaller than the wavelength) with&#10;a unifo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009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1520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2797"/>
            <a:ext cx="9144000" cy="1099224"/>
          </a:xfrm>
        </p:spPr>
        <p:txBody>
          <a:bodyPr/>
          <a:lstStyle/>
          <a:p>
            <a:pPr algn="just"/>
            <a:endParaRPr lang="en-IN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878134"/>
            <a:ext cx="1543050" cy="9051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00950" cy="426713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114" y="0"/>
            <a:ext cx="7717064" cy="43107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950" y="3878134"/>
            <a:ext cx="1543050" cy="90513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498092"/>
            <a:ext cx="1543050" cy="11664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14"/>
            <a:ext cx="7600950" cy="440054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0" name="Google Shape;2270;p44"/>
          <p:cNvGrpSpPr/>
          <p:nvPr/>
        </p:nvGrpSpPr>
        <p:grpSpPr>
          <a:xfrm>
            <a:off x="-538131" y="1994950"/>
            <a:ext cx="3273388" cy="2780528"/>
            <a:chOff x="4611450" y="3151300"/>
            <a:chExt cx="667725" cy="567200"/>
          </a:xfrm>
        </p:grpSpPr>
        <p:sp>
          <p:nvSpPr>
            <p:cNvPr id="2271" name="Google Shape;2271;p44"/>
            <p:cNvSpPr/>
            <p:nvPr/>
          </p:nvSpPr>
          <p:spPr>
            <a:xfrm>
              <a:off x="470320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1" y="1"/>
                  </a:moveTo>
                  <a:lnTo>
                    <a:pt x="1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44"/>
            <p:cNvSpPr/>
            <p:nvPr/>
          </p:nvSpPr>
          <p:spPr>
            <a:xfrm>
              <a:off x="478422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44"/>
            <p:cNvSpPr/>
            <p:nvPr/>
          </p:nvSpPr>
          <p:spPr>
            <a:xfrm>
              <a:off x="486427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44"/>
            <p:cNvSpPr/>
            <p:nvPr/>
          </p:nvSpPr>
          <p:spPr>
            <a:xfrm>
              <a:off x="494530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44"/>
            <p:cNvSpPr/>
            <p:nvPr/>
          </p:nvSpPr>
          <p:spPr>
            <a:xfrm>
              <a:off x="502632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44"/>
            <p:cNvSpPr/>
            <p:nvPr/>
          </p:nvSpPr>
          <p:spPr>
            <a:xfrm>
              <a:off x="510735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44"/>
            <p:cNvSpPr/>
            <p:nvPr/>
          </p:nvSpPr>
          <p:spPr>
            <a:xfrm>
              <a:off x="518837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44"/>
            <p:cNvSpPr/>
            <p:nvPr/>
          </p:nvSpPr>
          <p:spPr>
            <a:xfrm>
              <a:off x="4611450" y="363355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44"/>
            <p:cNvSpPr/>
            <p:nvPr/>
          </p:nvSpPr>
          <p:spPr>
            <a:xfrm>
              <a:off x="4611450" y="355252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44"/>
            <p:cNvSpPr/>
            <p:nvPr/>
          </p:nvSpPr>
          <p:spPr>
            <a:xfrm>
              <a:off x="4611450" y="347150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44"/>
            <p:cNvSpPr/>
            <p:nvPr/>
          </p:nvSpPr>
          <p:spPr>
            <a:xfrm>
              <a:off x="4611450" y="339047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44"/>
            <p:cNvSpPr/>
            <p:nvPr/>
          </p:nvSpPr>
          <p:spPr>
            <a:xfrm>
              <a:off x="4611450" y="331042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1"/>
                  </a:moveTo>
                  <a:lnTo>
                    <a:pt x="26709" y="1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44"/>
            <p:cNvSpPr/>
            <p:nvPr/>
          </p:nvSpPr>
          <p:spPr>
            <a:xfrm>
              <a:off x="4611450" y="322940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1"/>
                  </a:moveTo>
                  <a:lnTo>
                    <a:pt x="26709" y="1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84" name="Google Shape;2284;p44"/>
          <p:cNvSpPr txBox="1">
            <a:spLocks noGrp="1"/>
          </p:cNvSpPr>
          <p:nvPr>
            <p:ph type="title"/>
          </p:nvPr>
        </p:nvSpPr>
        <p:spPr>
          <a:xfrm>
            <a:off x="83976" y="2463917"/>
            <a:ext cx="8852170" cy="95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IN" dirty="0"/>
              <a:t>Principles of Radiation</a:t>
            </a:r>
            <a:endParaRPr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85" name="Google Shape;2285;p44"/>
          <p:cNvSpPr txBox="1">
            <a:spLocks noGrp="1"/>
          </p:cNvSpPr>
          <p:nvPr>
            <p:ph type="title" idx="2"/>
          </p:nvPr>
        </p:nvSpPr>
        <p:spPr>
          <a:xfrm>
            <a:off x="819350" y="1084213"/>
            <a:ext cx="1056900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grpSp>
        <p:nvGrpSpPr>
          <p:cNvPr id="2287" name="Google Shape;2287;p44"/>
          <p:cNvGrpSpPr/>
          <p:nvPr/>
        </p:nvGrpSpPr>
        <p:grpSpPr>
          <a:xfrm>
            <a:off x="822170" y="108364"/>
            <a:ext cx="1051274" cy="787312"/>
            <a:chOff x="3585475" y="1537675"/>
            <a:chExt cx="649175" cy="486175"/>
          </a:xfrm>
        </p:grpSpPr>
        <p:sp>
          <p:nvSpPr>
            <p:cNvPr id="2288" name="Google Shape;2288;p44"/>
            <p:cNvSpPr/>
            <p:nvPr/>
          </p:nvSpPr>
          <p:spPr>
            <a:xfrm>
              <a:off x="35854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44"/>
            <p:cNvSpPr/>
            <p:nvPr/>
          </p:nvSpPr>
          <p:spPr>
            <a:xfrm>
              <a:off x="35854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1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44"/>
            <p:cNvSpPr/>
            <p:nvPr/>
          </p:nvSpPr>
          <p:spPr>
            <a:xfrm>
              <a:off x="35854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44"/>
            <p:cNvSpPr/>
            <p:nvPr/>
          </p:nvSpPr>
          <p:spPr>
            <a:xfrm>
              <a:off x="35854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1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03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1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44"/>
            <p:cNvSpPr/>
            <p:nvPr/>
          </p:nvSpPr>
          <p:spPr>
            <a:xfrm>
              <a:off x="3739700" y="1992575"/>
              <a:ext cx="30300" cy="31275"/>
            </a:xfrm>
            <a:custGeom>
              <a:avLst/>
              <a:gdLst/>
              <a:ahLst/>
              <a:cxnLst/>
              <a:rect l="l" t="t" r="r" b="b"/>
              <a:pathLst>
                <a:path w="1212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44"/>
            <p:cNvSpPr/>
            <p:nvPr/>
          </p:nvSpPr>
          <p:spPr>
            <a:xfrm>
              <a:off x="3739700" y="18412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44"/>
            <p:cNvSpPr/>
            <p:nvPr/>
          </p:nvSpPr>
          <p:spPr>
            <a:xfrm>
              <a:off x="3739700" y="1688975"/>
              <a:ext cx="30300" cy="30300"/>
            </a:xfrm>
            <a:custGeom>
              <a:avLst/>
              <a:gdLst/>
              <a:ahLst/>
              <a:cxnLst/>
              <a:rect l="l" t="t" r="r" b="b"/>
              <a:pathLst>
                <a:path w="1212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44"/>
            <p:cNvSpPr/>
            <p:nvPr/>
          </p:nvSpPr>
          <p:spPr>
            <a:xfrm>
              <a:off x="3739700" y="15376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2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44"/>
            <p:cNvSpPr/>
            <p:nvPr/>
          </p:nvSpPr>
          <p:spPr>
            <a:xfrm>
              <a:off x="389492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44"/>
            <p:cNvSpPr/>
            <p:nvPr/>
          </p:nvSpPr>
          <p:spPr>
            <a:xfrm>
              <a:off x="389492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44"/>
            <p:cNvSpPr/>
            <p:nvPr/>
          </p:nvSpPr>
          <p:spPr>
            <a:xfrm>
              <a:off x="389492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44"/>
            <p:cNvSpPr/>
            <p:nvPr/>
          </p:nvSpPr>
          <p:spPr>
            <a:xfrm>
              <a:off x="389492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44"/>
            <p:cNvSpPr/>
            <p:nvPr/>
          </p:nvSpPr>
          <p:spPr>
            <a:xfrm>
              <a:off x="4049150" y="1992575"/>
              <a:ext cx="31275" cy="31275"/>
            </a:xfrm>
            <a:custGeom>
              <a:avLst/>
              <a:gdLst/>
              <a:ahLst/>
              <a:cxnLst/>
              <a:rect l="l" t="t" r="r" b="b"/>
              <a:pathLst>
                <a:path w="1251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50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44"/>
            <p:cNvSpPr/>
            <p:nvPr/>
          </p:nvSpPr>
          <p:spPr>
            <a:xfrm>
              <a:off x="4049150" y="18412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44"/>
            <p:cNvSpPr/>
            <p:nvPr/>
          </p:nvSpPr>
          <p:spPr>
            <a:xfrm>
              <a:off x="4049150" y="1688975"/>
              <a:ext cx="31275" cy="30300"/>
            </a:xfrm>
            <a:custGeom>
              <a:avLst/>
              <a:gdLst/>
              <a:ahLst/>
              <a:cxnLst/>
              <a:rect l="l" t="t" r="r" b="b"/>
              <a:pathLst>
                <a:path w="1251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50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44"/>
            <p:cNvSpPr/>
            <p:nvPr/>
          </p:nvSpPr>
          <p:spPr>
            <a:xfrm>
              <a:off x="4049150" y="15376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3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44"/>
            <p:cNvSpPr/>
            <p:nvPr/>
          </p:nvSpPr>
          <p:spPr>
            <a:xfrm>
              <a:off x="42043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44"/>
            <p:cNvSpPr/>
            <p:nvPr/>
          </p:nvSpPr>
          <p:spPr>
            <a:xfrm>
              <a:off x="42043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44"/>
            <p:cNvSpPr/>
            <p:nvPr/>
          </p:nvSpPr>
          <p:spPr>
            <a:xfrm>
              <a:off x="42043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44"/>
            <p:cNvSpPr/>
            <p:nvPr/>
          </p:nvSpPr>
          <p:spPr>
            <a:xfrm>
              <a:off x="42043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59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08" name="Google Shape;2308;p44"/>
          <p:cNvSpPr/>
          <p:nvPr/>
        </p:nvSpPr>
        <p:spPr>
          <a:xfrm>
            <a:off x="2914649" y="-1923727"/>
            <a:ext cx="3047951" cy="3048011"/>
          </a:xfrm>
          <a:custGeom>
            <a:avLst/>
            <a:gdLst/>
            <a:ahLst/>
            <a:cxnLst/>
            <a:rect l="l" t="t" r="r" b="b"/>
            <a:pathLst>
              <a:path w="48967" h="48966" extrusionOk="0">
                <a:moveTo>
                  <a:pt x="24484" y="0"/>
                </a:moveTo>
                <a:lnTo>
                  <a:pt x="23234" y="39"/>
                </a:lnTo>
                <a:lnTo>
                  <a:pt x="21985" y="117"/>
                </a:lnTo>
                <a:lnTo>
                  <a:pt x="20774" y="274"/>
                </a:lnTo>
                <a:lnTo>
                  <a:pt x="19564" y="508"/>
                </a:lnTo>
                <a:lnTo>
                  <a:pt x="18392" y="781"/>
                </a:lnTo>
                <a:lnTo>
                  <a:pt x="17221" y="1094"/>
                </a:lnTo>
                <a:lnTo>
                  <a:pt x="16088" y="1484"/>
                </a:lnTo>
                <a:lnTo>
                  <a:pt x="14956" y="1914"/>
                </a:lnTo>
                <a:lnTo>
                  <a:pt x="13902" y="2421"/>
                </a:lnTo>
                <a:lnTo>
                  <a:pt x="12848" y="2968"/>
                </a:lnTo>
                <a:lnTo>
                  <a:pt x="11793" y="3554"/>
                </a:lnTo>
                <a:lnTo>
                  <a:pt x="10817" y="4178"/>
                </a:lnTo>
                <a:lnTo>
                  <a:pt x="9841" y="4881"/>
                </a:lnTo>
                <a:lnTo>
                  <a:pt x="8943" y="5584"/>
                </a:lnTo>
                <a:lnTo>
                  <a:pt x="8045" y="6365"/>
                </a:lnTo>
                <a:lnTo>
                  <a:pt x="7186" y="7185"/>
                </a:lnTo>
                <a:lnTo>
                  <a:pt x="6366" y="8005"/>
                </a:lnTo>
                <a:lnTo>
                  <a:pt x="5624" y="8903"/>
                </a:lnTo>
                <a:lnTo>
                  <a:pt x="4882" y="9840"/>
                </a:lnTo>
                <a:lnTo>
                  <a:pt x="4179" y="10777"/>
                </a:lnTo>
                <a:lnTo>
                  <a:pt x="3554" y="11793"/>
                </a:lnTo>
                <a:lnTo>
                  <a:pt x="2968" y="12808"/>
                </a:lnTo>
                <a:lnTo>
                  <a:pt x="2422" y="13862"/>
                </a:lnTo>
                <a:lnTo>
                  <a:pt x="1953" y="14955"/>
                </a:lnTo>
                <a:lnTo>
                  <a:pt x="1485" y="16049"/>
                </a:lnTo>
                <a:lnTo>
                  <a:pt x="1133" y="17181"/>
                </a:lnTo>
                <a:lnTo>
                  <a:pt x="782" y="18353"/>
                </a:lnTo>
                <a:lnTo>
                  <a:pt x="508" y="19563"/>
                </a:lnTo>
                <a:lnTo>
                  <a:pt x="313" y="20734"/>
                </a:lnTo>
                <a:lnTo>
                  <a:pt x="157" y="21984"/>
                </a:lnTo>
                <a:lnTo>
                  <a:pt x="40" y="23234"/>
                </a:lnTo>
                <a:lnTo>
                  <a:pt x="1" y="24483"/>
                </a:lnTo>
                <a:lnTo>
                  <a:pt x="40" y="25733"/>
                </a:lnTo>
                <a:lnTo>
                  <a:pt x="157" y="26982"/>
                </a:lnTo>
                <a:lnTo>
                  <a:pt x="313" y="28193"/>
                </a:lnTo>
                <a:lnTo>
                  <a:pt x="508" y="29403"/>
                </a:lnTo>
                <a:lnTo>
                  <a:pt x="782" y="30613"/>
                </a:lnTo>
                <a:lnTo>
                  <a:pt x="1133" y="31746"/>
                </a:lnTo>
                <a:lnTo>
                  <a:pt x="1485" y="32917"/>
                </a:lnTo>
                <a:lnTo>
                  <a:pt x="1953" y="34011"/>
                </a:lnTo>
                <a:lnTo>
                  <a:pt x="2422" y="35104"/>
                </a:lnTo>
                <a:lnTo>
                  <a:pt x="2968" y="36158"/>
                </a:lnTo>
                <a:lnTo>
                  <a:pt x="3554" y="37173"/>
                </a:lnTo>
                <a:lnTo>
                  <a:pt x="4179" y="38150"/>
                </a:lnTo>
                <a:lnTo>
                  <a:pt x="4882" y="39126"/>
                </a:lnTo>
                <a:lnTo>
                  <a:pt x="5624" y="40063"/>
                </a:lnTo>
                <a:lnTo>
                  <a:pt x="6366" y="40922"/>
                </a:lnTo>
                <a:lnTo>
                  <a:pt x="7186" y="41781"/>
                </a:lnTo>
                <a:lnTo>
                  <a:pt x="8045" y="42601"/>
                </a:lnTo>
                <a:lnTo>
                  <a:pt x="8943" y="43382"/>
                </a:lnTo>
                <a:lnTo>
                  <a:pt x="9841" y="44085"/>
                </a:lnTo>
                <a:lnTo>
                  <a:pt x="10817" y="44788"/>
                </a:lnTo>
                <a:lnTo>
                  <a:pt x="11793" y="45412"/>
                </a:lnTo>
                <a:lnTo>
                  <a:pt x="12848" y="45998"/>
                </a:lnTo>
                <a:lnTo>
                  <a:pt x="13902" y="46545"/>
                </a:lnTo>
                <a:lnTo>
                  <a:pt x="14956" y="47052"/>
                </a:lnTo>
                <a:lnTo>
                  <a:pt x="16088" y="47482"/>
                </a:lnTo>
                <a:lnTo>
                  <a:pt x="17221" y="47872"/>
                </a:lnTo>
                <a:lnTo>
                  <a:pt x="18392" y="48185"/>
                </a:lnTo>
                <a:lnTo>
                  <a:pt x="19564" y="48458"/>
                </a:lnTo>
                <a:lnTo>
                  <a:pt x="20774" y="48692"/>
                </a:lnTo>
                <a:lnTo>
                  <a:pt x="21985" y="48849"/>
                </a:lnTo>
                <a:lnTo>
                  <a:pt x="23234" y="48927"/>
                </a:lnTo>
                <a:lnTo>
                  <a:pt x="24484" y="48966"/>
                </a:lnTo>
                <a:lnTo>
                  <a:pt x="25772" y="48927"/>
                </a:lnTo>
                <a:lnTo>
                  <a:pt x="26983" y="48849"/>
                </a:lnTo>
                <a:lnTo>
                  <a:pt x="28232" y="48692"/>
                </a:lnTo>
                <a:lnTo>
                  <a:pt x="29443" y="48458"/>
                </a:lnTo>
                <a:lnTo>
                  <a:pt x="30614" y="48185"/>
                </a:lnTo>
                <a:lnTo>
                  <a:pt x="31786" y="47872"/>
                </a:lnTo>
                <a:lnTo>
                  <a:pt x="32918" y="47482"/>
                </a:lnTo>
                <a:lnTo>
                  <a:pt x="34011" y="47052"/>
                </a:lnTo>
                <a:lnTo>
                  <a:pt x="35105" y="46545"/>
                </a:lnTo>
                <a:lnTo>
                  <a:pt x="36159" y="45998"/>
                </a:lnTo>
                <a:lnTo>
                  <a:pt x="37174" y="45412"/>
                </a:lnTo>
                <a:lnTo>
                  <a:pt x="38189" y="44788"/>
                </a:lnTo>
                <a:lnTo>
                  <a:pt x="39127" y="44085"/>
                </a:lnTo>
                <a:lnTo>
                  <a:pt x="40064" y="43382"/>
                </a:lnTo>
                <a:lnTo>
                  <a:pt x="40962" y="42601"/>
                </a:lnTo>
                <a:lnTo>
                  <a:pt x="41821" y="41781"/>
                </a:lnTo>
                <a:lnTo>
                  <a:pt x="42602" y="40922"/>
                </a:lnTo>
                <a:lnTo>
                  <a:pt x="43383" y="40063"/>
                </a:lnTo>
                <a:lnTo>
                  <a:pt x="44125" y="39126"/>
                </a:lnTo>
                <a:lnTo>
                  <a:pt x="44788" y="38150"/>
                </a:lnTo>
                <a:lnTo>
                  <a:pt x="45452" y="37173"/>
                </a:lnTo>
                <a:lnTo>
                  <a:pt x="46038" y="36158"/>
                </a:lnTo>
                <a:lnTo>
                  <a:pt x="46546" y="35104"/>
                </a:lnTo>
                <a:lnTo>
                  <a:pt x="47053" y="34011"/>
                </a:lnTo>
                <a:lnTo>
                  <a:pt x="47483" y="32917"/>
                </a:lnTo>
                <a:lnTo>
                  <a:pt x="47873" y="31746"/>
                </a:lnTo>
                <a:lnTo>
                  <a:pt x="48225" y="30613"/>
                </a:lnTo>
                <a:lnTo>
                  <a:pt x="48498" y="29403"/>
                </a:lnTo>
                <a:lnTo>
                  <a:pt x="48693" y="28193"/>
                </a:lnTo>
                <a:lnTo>
                  <a:pt x="48849" y="26982"/>
                </a:lnTo>
                <a:lnTo>
                  <a:pt x="48966" y="25733"/>
                </a:lnTo>
                <a:lnTo>
                  <a:pt x="48966" y="24483"/>
                </a:lnTo>
                <a:lnTo>
                  <a:pt x="48966" y="23234"/>
                </a:lnTo>
                <a:lnTo>
                  <a:pt x="48849" y="21984"/>
                </a:lnTo>
                <a:lnTo>
                  <a:pt x="48693" y="20734"/>
                </a:lnTo>
                <a:lnTo>
                  <a:pt x="48498" y="19563"/>
                </a:lnTo>
                <a:lnTo>
                  <a:pt x="48225" y="18353"/>
                </a:lnTo>
                <a:lnTo>
                  <a:pt x="47873" y="17181"/>
                </a:lnTo>
                <a:lnTo>
                  <a:pt x="47483" y="16049"/>
                </a:lnTo>
                <a:lnTo>
                  <a:pt x="47053" y="14955"/>
                </a:lnTo>
                <a:lnTo>
                  <a:pt x="46546" y="13862"/>
                </a:lnTo>
                <a:lnTo>
                  <a:pt x="46038" y="12808"/>
                </a:lnTo>
                <a:lnTo>
                  <a:pt x="45452" y="11793"/>
                </a:lnTo>
                <a:lnTo>
                  <a:pt x="44788" y="10777"/>
                </a:lnTo>
                <a:lnTo>
                  <a:pt x="44125" y="9840"/>
                </a:lnTo>
                <a:lnTo>
                  <a:pt x="43383" y="8903"/>
                </a:lnTo>
                <a:lnTo>
                  <a:pt x="42602" y="8005"/>
                </a:lnTo>
                <a:lnTo>
                  <a:pt x="41821" y="7185"/>
                </a:lnTo>
                <a:lnTo>
                  <a:pt x="40962" y="6365"/>
                </a:lnTo>
                <a:lnTo>
                  <a:pt x="40064" y="5584"/>
                </a:lnTo>
                <a:lnTo>
                  <a:pt x="39127" y="4881"/>
                </a:lnTo>
                <a:lnTo>
                  <a:pt x="38189" y="4178"/>
                </a:lnTo>
                <a:lnTo>
                  <a:pt x="37174" y="3554"/>
                </a:lnTo>
                <a:lnTo>
                  <a:pt x="36159" y="2968"/>
                </a:lnTo>
                <a:lnTo>
                  <a:pt x="35105" y="2421"/>
                </a:lnTo>
                <a:lnTo>
                  <a:pt x="34011" y="1914"/>
                </a:lnTo>
                <a:lnTo>
                  <a:pt x="32918" y="1484"/>
                </a:lnTo>
                <a:lnTo>
                  <a:pt x="31786" y="1094"/>
                </a:lnTo>
                <a:lnTo>
                  <a:pt x="30614" y="781"/>
                </a:lnTo>
                <a:lnTo>
                  <a:pt x="29443" y="508"/>
                </a:lnTo>
                <a:lnTo>
                  <a:pt x="28232" y="274"/>
                </a:lnTo>
                <a:lnTo>
                  <a:pt x="26983" y="117"/>
                </a:lnTo>
                <a:lnTo>
                  <a:pt x="25772" y="39"/>
                </a:lnTo>
                <a:lnTo>
                  <a:pt x="24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9" name="Google Shape;2309;p44"/>
          <p:cNvSpPr/>
          <p:nvPr/>
        </p:nvSpPr>
        <p:spPr>
          <a:xfrm>
            <a:off x="-1183750" y="4468725"/>
            <a:ext cx="2148195" cy="2148195"/>
          </a:xfrm>
          <a:custGeom>
            <a:avLst/>
            <a:gdLst/>
            <a:ahLst/>
            <a:cxnLst/>
            <a:rect l="l" t="t" r="r" b="b"/>
            <a:pathLst>
              <a:path w="39478" h="39478" fill="none" extrusionOk="0">
                <a:moveTo>
                  <a:pt x="39477" y="19720"/>
                </a:moveTo>
                <a:lnTo>
                  <a:pt x="39477" y="19720"/>
                </a:lnTo>
                <a:lnTo>
                  <a:pt x="39438" y="20735"/>
                </a:lnTo>
                <a:lnTo>
                  <a:pt x="39360" y="21750"/>
                </a:lnTo>
                <a:lnTo>
                  <a:pt x="39243" y="22726"/>
                </a:lnTo>
                <a:lnTo>
                  <a:pt x="39087" y="23702"/>
                </a:lnTo>
                <a:lnTo>
                  <a:pt x="38853" y="24679"/>
                </a:lnTo>
                <a:lnTo>
                  <a:pt x="38579" y="25616"/>
                </a:lnTo>
                <a:lnTo>
                  <a:pt x="38267" y="26514"/>
                </a:lnTo>
                <a:lnTo>
                  <a:pt x="37915" y="27412"/>
                </a:lnTo>
                <a:lnTo>
                  <a:pt x="37525" y="28310"/>
                </a:lnTo>
                <a:lnTo>
                  <a:pt x="37095" y="29130"/>
                </a:lnTo>
                <a:lnTo>
                  <a:pt x="36627" y="29989"/>
                </a:lnTo>
                <a:lnTo>
                  <a:pt x="36119" y="30770"/>
                </a:lnTo>
                <a:lnTo>
                  <a:pt x="35573" y="31551"/>
                </a:lnTo>
                <a:lnTo>
                  <a:pt x="34987" y="32293"/>
                </a:lnTo>
                <a:lnTo>
                  <a:pt x="34362" y="32996"/>
                </a:lnTo>
                <a:lnTo>
                  <a:pt x="33698" y="33698"/>
                </a:lnTo>
                <a:lnTo>
                  <a:pt x="32995" y="34362"/>
                </a:lnTo>
                <a:lnTo>
                  <a:pt x="32293" y="34948"/>
                </a:lnTo>
                <a:lnTo>
                  <a:pt x="31551" y="35534"/>
                </a:lnTo>
                <a:lnTo>
                  <a:pt x="30770" y="36119"/>
                </a:lnTo>
                <a:lnTo>
                  <a:pt x="29989" y="36627"/>
                </a:lnTo>
                <a:lnTo>
                  <a:pt x="29130" y="37096"/>
                </a:lnTo>
                <a:lnTo>
                  <a:pt x="28310" y="37525"/>
                </a:lnTo>
                <a:lnTo>
                  <a:pt x="27412" y="37916"/>
                </a:lnTo>
                <a:lnTo>
                  <a:pt x="26514" y="38267"/>
                </a:lnTo>
                <a:lnTo>
                  <a:pt x="25615" y="38579"/>
                </a:lnTo>
                <a:lnTo>
                  <a:pt x="24678" y="38853"/>
                </a:lnTo>
                <a:lnTo>
                  <a:pt x="23702" y="39087"/>
                </a:lnTo>
                <a:lnTo>
                  <a:pt x="22765" y="39243"/>
                </a:lnTo>
                <a:lnTo>
                  <a:pt x="21750" y="39360"/>
                </a:lnTo>
                <a:lnTo>
                  <a:pt x="20774" y="39438"/>
                </a:lnTo>
                <a:lnTo>
                  <a:pt x="19758" y="39477"/>
                </a:lnTo>
                <a:lnTo>
                  <a:pt x="19758" y="39477"/>
                </a:lnTo>
                <a:lnTo>
                  <a:pt x="18743" y="39438"/>
                </a:lnTo>
                <a:lnTo>
                  <a:pt x="17728" y="39360"/>
                </a:lnTo>
                <a:lnTo>
                  <a:pt x="16752" y="39243"/>
                </a:lnTo>
                <a:lnTo>
                  <a:pt x="15776" y="39087"/>
                </a:lnTo>
                <a:lnTo>
                  <a:pt x="14799" y="38853"/>
                </a:lnTo>
                <a:lnTo>
                  <a:pt x="13862" y="38579"/>
                </a:lnTo>
                <a:lnTo>
                  <a:pt x="12964" y="38267"/>
                </a:lnTo>
                <a:lnTo>
                  <a:pt x="12066" y="37916"/>
                </a:lnTo>
                <a:lnTo>
                  <a:pt x="11168" y="37525"/>
                </a:lnTo>
                <a:lnTo>
                  <a:pt x="10348" y="37096"/>
                </a:lnTo>
                <a:lnTo>
                  <a:pt x="9489" y="36627"/>
                </a:lnTo>
                <a:lnTo>
                  <a:pt x="8708" y="36119"/>
                </a:lnTo>
                <a:lnTo>
                  <a:pt x="7927" y="35534"/>
                </a:lnTo>
                <a:lnTo>
                  <a:pt x="7185" y="34948"/>
                </a:lnTo>
                <a:lnTo>
                  <a:pt x="6482" y="34362"/>
                </a:lnTo>
                <a:lnTo>
                  <a:pt x="5779" y="33698"/>
                </a:lnTo>
                <a:lnTo>
                  <a:pt x="5116" y="32996"/>
                </a:lnTo>
                <a:lnTo>
                  <a:pt x="4530" y="32293"/>
                </a:lnTo>
                <a:lnTo>
                  <a:pt x="3905" y="31551"/>
                </a:lnTo>
                <a:lnTo>
                  <a:pt x="3358" y="30770"/>
                </a:lnTo>
                <a:lnTo>
                  <a:pt x="2851" y="29989"/>
                </a:lnTo>
                <a:lnTo>
                  <a:pt x="2382" y="29130"/>
                </a:lnTo>
                <a:lnTo>
                  <a:pt x="1953" y="28310"/>
                </a:lnTo>
                <a:lnTo>
                  <a:pt x="1562" y="27412"/>
                </a:lnTo>
                <a:lnTo>
                  <a:pt x="1211" y="26514"/>
                </a:lnTo>
                <a:lnTo>
                  <a:pt x="898" y="25616"/>
                </a:lnTo>
                <a:lnTo>
                  <a:pt x="625" y="24679"/>
                </a:lnTo>
                <a:lnTo>
                  <a:pt x="391" y="23702"/>
                </a:lnTo>
                <a:lnTo>
                  <a:pt x="235" y="22726"/>
                </a:lnTo>
                <a:lnTo>
                  <a:pt x="117" y="21750"/>
                </a:lnTo>
                <a:lnTo>
                  <a:pt x="39" y="20735"/>
                </a:lnTo>
                <a:lnTo>
                  <a:pt x="0" y="19720"/>
                </a:lnTo>
                <a:lnTo>
                  <a:pt x="0" y="19720"/>
                </a:lnTo>
                <a:lnTo>
                  <a:pt x="39" y="18704"/>
                </a:lnTo>
                <a:lnTo>
                  <a:pt x="117" y="17728"/>
                </a:lnTo>
                <a:lnTo>
                  <a:pt x="235" y="16713"/>
                </a:lnTo>
                <a:lnTo>
                  <a:pt x="391" y="15776"/>
                </a:lnTo>
                <a:lnTo>
                  <a:pt x="625" y="14800"/>
                </a:lnTo>
                <a:lnTo>
                  <a:pt x="898" y="13862"/>
                </a:lnTo>
                <a:lnTo>
                  <a:pt x="1211" y="12964"/>
                </a:lnTo>
                <a:lnTo>
                  <a:pt x="1562" y="12066"/>
                </a:lnTo>
                <a:lnTo>
                  <a:pt x="1953" y="11168"/>
                </a:lnTo>
                <a:lnTo>
                  <a:pt x="2382" y="10309"/>
                </a:lnTo>
                <a:lnTo>
                  <a:pt x="2851" y="9489"/>
                </a:lnTo>
                <a:lnTo>
                  <a:pt x="3358" y="8708"/>
                </a:lnTo>
                <a:lnTo>
                  <a:pt x="3905" y="7927"/>
                </a:lnTo>
                <a:lnTo>
                  <a:pt x="4530" y="7185"/>
                </a:lnTo>
                <a:lnTo>
                  <a:pt x="5116" y="6482"/>
                </a:lnTo>
                <a:lnTo>
                  <a:pt x="5779" y="5780"/>
                </a:lnTo>
                <a:lnTo>
                  <a:pt x="6482" y="5116"/>
                </a:lnTo>
                <a:lnTo>
                  <a:pt x="7185" y="4491"/>
                </a:lnTo>
                <a:lnTo>
                  <a:pt x="7927" y="3905"/>
                </a:lnTo>
                <a:lnTo>
                  <a:pt x="8708" y="3359"/>
                </a:lnTo>
                <a:lnTo>
                  <a:pt x="9489" y="2851"/>
                </a:lnTo>
                <a:lnTo>
                  <a:pt x="10348" y="2382"/>
                </a:lnTo>
                <a:lnTo>
                  <a:pt x="11168" y="1953"/>
                </a:lnTo>
                <a:lnTo>
                  <a:pt x="12066" y="1562"/>
                </a:lnTo>
                <a:lnTo>
                  <a:pt x="12964" y="1211"/>
                </a:lnTo>
                <a:lnTo>
                  <a:pt x="13862" y="899"/>
                </a:lnTo>
                <a:lnTo>
                  <a:pt x="14799" y="625"/>
                </a:lnTo>
                <a:lnTo>
                  <a:pt x="15776" y="391"/>
                </a:lnTo>
                <a:lnTo>
                  <a:pt x="16752" y="235"/>
                </a:lnTo>
                <a:lnTo>
                  <a:pt x="17728" y="118"/>
                </a:lnTo>
                <a:lnTo>
                  <a:pt x="18743" y="40"/>
                </a:lnTo>
                <a:lnTo>
                  <a:pt x="19758" y="1"/>
                </a:lnTo>
                <a:lnTo>
                  <a:pt x="19758" y="1"/>
                </a:lnTo>
                <a:lnTo>
                  <a:pt x="20774" y="40"/>
                </a:lnTo>
                <a:lnTo>
                  <a:pt x="21750" y="118"/>
                </a:lnTo>
                <a:lnTo>
                  <a:pt x="22765" y="235"/>
                </a:lnTo>
                <a:lnTo>
                  <a:pt x="23702" y="391"/>
                </a:lnTo>
                <a:lnTo>
                  <a:pt x="24678" y="625"/>
                </a:lnTo>
                <a:lnTo>
                  <a:pt x="25615" y="899"/>
                </a:lnTo>
                <a:lnTo>
                  <a:pt x="26514" y="1211"/>
                </a:lnTo>
                <a:lnTo>
                  <a:pt x="27412" y="1562"/>
                </a:lnTo>
                <a:lnTo>
                  <a:pt x="28310" y="1953"/>
                </a:lnTo>
                <a:lnTo>
                  <a:pt x="29130" y="2382"/>
                </a:lnTo>
                <a:lnTo>
                  <a:pt x="29989" y="2851"/>
                </a:lnTo>
                <a:lnTo>
                  <a:pt x="30770" y="3359"/>
                </a:lnTo>
                <a:lnTo>
                  <a:pt x="31551" y="3905"/>
                </a:lnTo>
                <a:lnTo>
                  <a:pt x="32293" y="4491"/>
                </a:lnTo>
                <a:lnTo>
                  <a:pt x="32995" y="5116"/>
                </a:lnTo>
                <a:lnTo>
                  <a:pt x="33698" y="5780"/>
                </a:lnTo>
                <a:lnTo>
                  <a:pt x="34362" y="6482"/>
                </a:lnTo>
                <a:lnTo>
                  <a:pt x="34987" y="7185"/>
                </a:lnTo>
                <a:lnTo>
                  <a:pt x="35573" y="7927"/>
                </a:lnTo>
                <a:lnTo>
                  <a:pt x="36119" y="8708"/>
                </a:lnTo>
                <a:lnTo>
                  <a:pt x="36627" y="9489"/>
                </a:lnTo>
                <a:lnTo>
                  <a:pt x="37095" y="10309"/>
                </a:lnTo>
                <a:lnTo>
                  <a:pt x="37525" y="11168"/>
                </a:lnTo>
                <a:lnTo>
                  <a:pt x="37915" y="12066"/>
                </a:lnTo>
                <a:lnTo>
                  <a:pt x="38267" y="12964"/>
                </a:lnTo>
                <a:lnTo>
                  <a:pt x="38579" y="13862"/>
                </a:lnTo>
                <a:lnTo>
                  <a:pt x="38853" y="14800"/>
                </a:lnTo>
                <a:lnTo>
                  <a:pt x="39087" y="15776"/>
                </a:lnTo>
                <a:lnTo>
                  <a:pt x="39243" y="16713"/>
                </a:lnTo>
                <a:lnTo>
                  <a:pt x="39360" y="17728"/>
                </a:lnTo>
                <a:lnTo>
                  <a:pt x="39438" y="18704"/>
                </a:lnTo>
                <a:lnTo>
                  <a:pt x="39477" y="19720"/>
                </a:lnTo>
                <a:lnTo>
                  <a:pt x="39477" y="19720"/>
                </a:lnTo>
                <a:close/>
              </a:path>
            </a:pathLst>
          </a:custGeom>
          <a:noFill/>
          <a:ln w="234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10" name="Google Shape;2310;p44"/>
          <p:cNvGrpSpPr/>
          <p:nvPr/>
        </p:nvGrpSpPr>
        <p:grpSpPr>
          <a:xfrm rot="5400000">
            <a:off x="7726295" y="3856189"/>
            <a:ext cx="1051274" cy="787312"/>
            <a:chOff x="3585475" y="1537675"/>
            <a:chExt cx="649175" cy="486175"/>
          </a:xfrm>
        </p:grpSpPr>
        <p:sp>
          <p:nvSpPr>
            <p:cNvPr id="2311" name="Google Shape;2311;p44"/>
            <p:cNvSpPr/>
            <p:nvPr/>
          </p:nvSpPr>
          <p:spPr>
            <a:xfrm>
              <a:off x="35854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44"/>
            <p:cNvSpPr/>
            <p:nvPr/>
          </p:nvSpPr>
          <p:spPr>
            <a:xfrm>
              <a:off x="35854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1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44"/>
            <p:cNvSpPr/>
            <p:nvPr/>
          </p:nvSpPr>
          <p:spPr>
            <a:xfrm>
              <a:off x="35854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44"/>
            <p:cNvSpPr/>
            <p:nvPr/>
          </p:nvSpPr>
          <p:spPr>
            <a:xfrm>
              <a:off x="35854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1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03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1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44"/>
            <p:cNvSpPr/>
            <p:nvPr/>
          </p:nvSpPr>
          <p:spPr>
            <a:xfrm>
              <a:off x="3739700" y="1992575"/>
              <a:ext cx="30300" cy="31275"/>
            </a:xfrm>
            <a:custGeom>
              <a:avLst/>
              <a:gdLst/>
              <a:ahLst/>
              <a:cxnLst/>
              <a:rect l="l" t="t" r="r" b="b"/>
              <a:pathLst>
                <a:path w="1212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44"/>
            <p:cNvSpPr/>
            <p:nvPr/>
          </p:nvSpPr>
          <p:spPr>
            <a:xfrm>
              <a:off x="3739700" y="18412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44"/>
            <p:cNvSpPr/>
            <p:nvPr/>
          </p:nvSpPr>
          <p:spPr>
            <a:xfrm>
              <a:off x="3739700" y="1688975"/>
              <a:ext cx="30300" cy="30300"/>
            </a:xfrm>
            <a:custGeom>
              <a:avLst/>
              <a:gdLst/>
              <a:ahLst/>
              <a:cxnLst/>
              <a:rect l="l" t="t" r="r" b="b"/>
              <a:pathLst>
                <a:path w="1212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44"/>
            <p:cNvSpPr/>
            <p:nvPr/>
          </p:nvSpPr>
          <p:spPr>
            <a:xfrm>
              <a:off x="3739700" y="15376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2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44"/>
            <p:cNvSpPr/>
            <p:nvPr/>
          </p:nvSpPr>
          <p:spPr>
            <a:xfrm>
              <a:off x="389492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44"/>
            <p:cNvSpPr/>
            <p:nvPr/>
          </p:nvSpPr>
          <p:spPr>
            <a:xfrm>
              <a:off x="389492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44"/>
            <p:cNvSpPr/>
            <p:nvPr/>
          </p:nvSpPr>
          <p:spPr>
            <a:xfrm>
              <a:off x="389492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44"/>
            <p:cNvSpPr/>
            <p:nvPr/>
          </p:nvSpPr>
          <p:spPr>
            <a:xfrm>
              <a:off x="389492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44"/>
            <p:cNvSpPr/>
            <p:nvPr/>
          </p:nvSpPr>
          <p:spPr>
            <a:xfrm>
              <a:off x="4049150" y="1992575"/>
              <a:ext cx="31275" cy="31275"/>
            </a:xfrm>
            <a:custGeom>
              <a:avLst/>
              <a:gdLst/>
              <a:ahLst/>
              <a:cxnLst/>
              <a:rect l="l" t="t" r="r" b="b"/>
              <a:pathLst>
                <a:path w="1251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50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44"/>
            <p:cNvSpPr/>
            <p:nvPr/>
          </p:nvSpPr>
          <p:spPr>
            <a:xfrm>
              <a:off x="4049150" y="18412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44"/>
            <p:cNvSpPr/>
            <p:nvPr/>
          </p:nvSpPr>
          <p:spPr>
            <a:xfrm>
              <a:off x="4049150" y="1688975"/>
              <a:ext cx="31275" cy="30300"/>
            </a:xfrm>
            <a:custGeom>
              <a:avLst/>
              <a:gdLst/>
              <a:ahLst/>
              <a:cxnLst/>
              <a:rect l="l" t="t" r="r" b="b"/>
              <a:pathLst>
                <a:path w="1251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50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44"/>
            <p:cNvSpPr/>
            <p:nvPr/>
          </p:nvSpPr>
          <p:spPr>
            <a:xfrm>
              <a:off x="4049150" y="15376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3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44"/>
            <p:cNvSpPr/>
            <p:nvPr/>
          </p:nvSpPr>
          <p:spPr>
            <a:xfrm>
              <a:off x="42043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44"/>
            <p:cNvSpPr/>
            <p:nvPr/>
          </p:nvSpPr>
          <p:spPr>
            <a:xfrm>
              <a:off x="42043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44"/>
            <p:cNvSpPr/>
            <p:nvPr/>
          </p:nvSpPr>
          <p:spPr>
            <a:xfrm>
              <a:off x="42043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44"/>
            <p:cNvSpPr/>
            <p:nvPr/>
          </p:nvSpPr>
          <p:spPr>
            <a:xfrm>
              <a:off x="42043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59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4E82074D-0C81-4EB5-B2E3-7D872A39F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3151" y="4016748"/>
            <a:ext cx="1543050" cy="11664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4857" y="3530894"/>
            <a:ext cx="1285103" cy="11664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74857" cy="4542971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7772" y="3413556"/>
            <a:ext cx="1543050" cy="11664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87772" cy="4034971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smtClean="0"/>
              <a:t/>
            </a:r>
            <a:br>
              <a:rPr lang="en-IN" b="1" dirty="0" smtClean="0"/>
            </a:b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286" y="3469064"/>
            <a:ext cx="1543050" cy="1166436"/>
          </a:xfrm>
          <a:prstGeom prst="rect">
            <a:avLst/>
          </a:prstGeom>
        </p:spPr>
      </p:pic>
      <p:pic>
        <p:nvPicPr>
          <p:cNvPr id="16388" name="Picture 4" descr="YAGI-UDA ANTENNA&#10;• It is a directional antenna consisting of a driven&#10;element (typically a dipole or folded dipole) and&#10;ad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02286" cy="432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805" y="88419"/>
            <a:ext cx="7704000" cy="572700"/>
          </a:xfrm>
        </p:spPr>
        <p:txBody>
          <a:bodyPr/>
          <a:lstStyle/>
          <a:p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7772" y="3512607"/>
            <a:ext cx="1470454" cy="11664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87772" cy="3938587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930" y="0"/>
            <a:ext cx="7704000" cy="358164"/>
          </a:xfrm>
        </p:spPr>
        <p:txBody>
          <a:bodyPr/>
          <a:lstStyle/>
          <a:p>
            <a:endParaRPr lang="en-IN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8742" y="3329067"/>
            <a:ext cx="1543050" cy="13499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358742" cy="381365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171" y="3527121"/>
            <a:ext cx="1543050" cy="11664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dirty="0" smtClean="0"/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IN" sz="12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"/>
            <a:ext cx="124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86171" cy="375589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367" y="0"/>
            <a:ext cx="7704000" cy="572700"/>
          </a:xfrm>
        </p:spPr>
        <p:txBody>
          <a:bodyPr/>
          <a:lstStyle/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9371" y="3570664"/>
            <a:ext cx="1543050" cy="11664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491644" cy="37592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368" y="-1"/>
            <a:ext cx="7704000" cy="704335"/>
          </a:xfrm>
        </p:spPr>
        <p:txBody>
          <a:bodyPr/>
          <a:lstStyle/>
          <a:p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843" y="3541635"/>
            <a:ext cx="1543050" cy="1166436"/>
          </a:xfrm>
          <a:prstGeom prst="rect">
            <a:avLst/>
          </a:prstGeom>
        </p:spPr>
      </p:pic>
      <p:pic>
        <p:nvPicPr>
          <p:cNvPr id="19458" name="Picture 2" descr="Antenna array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318843" cy="412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356" y="0"/>
            <a:ext cx="7704000" cy="420130"/>
          </a:xfrm>
        </p:spPr>
        <p:txBody>
          <a:bodyPr/>
          <a:lstStyle/>
          <a:p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506376"/>
            <a:ext cx="1543050" cy="1201695"/>
          </a:xfrm>
          <a:prstGeom prst="rect">
            <a:avLst/>
          </a:prstGeom>
        </p:spPr>
      </p:pic>
      <p:pic>
        <p:nvPicPr>
          <p:cNvPr id="20482" name="Picture 2" descr="Different Types of Antennas - ppt downlo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00950" cy="451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ANTENNA ARRAYS&#10;Two Element Example&#10;λ/2&#10;Antenna&#10;Pattern&#10;&#10;Transmitter&#10;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00950" cy="393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950" y="3506376"/>
            <a:ext cx="1543050" cy="120169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10" y="0"/>
            <a:ext cx="7704000" cy="572700"/>
          </a:xfrm>
        </p:spPr>
        <p:txBody>
          <a:bodyPr/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TO DISCUSS</a:t>
            </a: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343" y="3869038"/>
            <a:ext cx="1543050" cy="8680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817440"/>
            <a:ext cx="80118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Principles of Radiation, Retarded Vector Magnetic Potential. Radiation field from Current element. Radiation Resistance, Current Distribution, on a thin Wire.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30629" y="1340660"/>
            <a:ext cx="73297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  Half </a:t>
            </a:r>
            <a:r>
              <a:rPr lang="en-US" dirty="0"/>
              <a:t>wave dipole and Quarter wave monopole. Two-element array. Principle of Pattern Multiplication.</a:t>
            </a:r>
            <a:endParaRPr lang="en-IN" dirty="0"/>
          </a:p>
        </p:txBody>
      </p:sp>
      <p:sp>
        <p:nvSpPr>
          <p:cNvPr id="8" name="Rectangle 7"/>
          <p:cNvSpPr/>
          <p:nvPr/>
        </p:nvSpPr>
        <p:spPr>
          <a:xfrm>
            <a:off x="130629" y="2031999"/>
            <a:ext cx="65967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Linear Array. Broadside and end fire patterns. Antenna Gain, effective length of an antenna. Input Impedance. </a:t>
            </a:r>
            <a:r>
              <a:rPr lang="en-US" dirty="0" err="1"/>
              <a:t>Balun</a:t>
            </a:r>
            <a:r>
              <a:rPr lang="en-US" dirty="0"/>
              <a:t>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39695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5322" y="3716697"/>
            <a:ext cx="1543050" cy="929846"/>
          </a:xfrm>
          <a:prstGeom prst="rect">
            <a:avLst/>
          </a:prstGeom>
        </p:spPr>
      </p:pic>
      <p:pic>
        <p:nvPicPr>
          <p:cNvPr id="22530" name="Picture 2" descr="❖By the equivalence principle, the fields outside an imaginary closed surface are&#10;obtained by placing over the closed surf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7295322" cy="401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3556" name="Picture 4" descr="• The equivalence principle is&#10;developed by considering an&#10;actual radiating source,which&#10;electrically is represented by&#10;cu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95322" cy="42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5322" y="3716697"/>
            <a:ext cx="1543050" cy="92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8001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4578" name="Picture 2" descr="▪ The formulation of the problem can&#10;be aided eminently if the closed&#10;surface is judiciously chosen so that&#10;fields over mo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73616" cy="435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3616" y="3716697"/>
            <a:ext cx="1264755" cy="92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81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25602" name="Picture 2" descr="• Slot antennas are used typically at frequencies between 300&#10;MHz and 24 GHz. The slot antenna is popular because they&#10;can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73616" cy="415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3616" y="3716697"/>
            <a:ext cx="1264755" cy="92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3686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26626" name="Picture 2" descr="SLOT ANTENNA&#10;• The second major result of&#10;Babinet's/Booker's principle&#10;is that the fields of the dual&#10;antenna are almost t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8" y="0"/>
            <a:ext cx="7593494" cy="456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3616" y="3716697"/>
            <a:ext cx="1264755" cy="92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736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8674" name="Picture 2" descr="Horn antennas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026"/>
            <a:ext cx="7573616" cy="456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3616" y="3716697"/>
            <a:ext cx="1264755" cy="92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6549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Horn_Antenna-&#10;in_Holmdel,_New_Jersey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73616" cy="427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3616" y="3716697"/>
            <a:ext cx="1264755" cy="92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563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9698" name="Picture 2" descr="The horn is widely used as a feed element for large&#10;radio astronomy, satellite tracking, and&#10;communication dishes&#10;it is a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73616" cy="449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3616" y="3716697"/>
            <a:ext cx="1264755" cy="92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363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270;p44"/>
          <p:cNvGrpSpPr/>
          <p:nvPr/>
        </p:nvGrpSpPr>
        <p:grpSpPr>
          <a:xfrm>
            <a:off x="-538131" y="1994950"/>
            <a:ext cx="3273388" cy="2780528"/>
            <a:chOff x="4611450" y="3151300"/>
            <a:chExt cx="667725" cy="567200"/>
          </a:xfrm>
        </p:grpSpPr>
        <p:sp>
          <p:nvSpPr>
            <p:cNvPr id="2271" name="Google Shape;2271;p44"/>
            <p:cNvSpPr/>
            <p:nvPr/>
          </p:nvSpPr>
          <p:spPr>
            <a:xfrm>
              <a:off x="470320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1" y="1"/>
                  </a:moveTo>
                  <a:lnTo>
                    <a:pt x="1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44"/>
            <p:cNvSpPr/>
            <p:nvPr/>
          </p:nvSpPr>
          <p:spPr>
            <a:xfrm>
              <a:off x="478422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44"/>
            <p:cNvSpPr/>
            <p:nvPr/>
          </p:nvSpPr>
          <p:spPr>
            <a:xfrm>
              <a:off x="486427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44"/>
            <p:cNvSpPr/>
            <p:nvPr/>
          </p:nvSpPr>
          <p:spPr>
            <a:xfrm>
              <a:off x="494530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44"/>
            <p:cNvSpPr/>
            <p:nvPr/>
          </p:nvSpPr>
          <p:spPr>
            <a:xfrm>
              <a:off x="502632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44"/>
            <p:cNvSpPr/>
            <p:nvPr/>
          </p:nvSpPr>
          <p:spPr>
            <a:xfrm>
              <a:off x="510735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44"/>
            <p:cNvSpPr/>
            <p:nvPr/>
          </p:nvSpPr>
          <p:spPr>
            <a:xfrm>
              <a:off x="518837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44"/>
            <p:cNvSpPr/>
            <p:nvPr/>
          </p:nvSpPr>
          <p:spPr>
            <a:xfrm>
              <a:off x="4611450" y="363355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44"/>
            <p:cNvSpPr/>
            <p:nvPr/>
          </p:nvSpPr>
          <p:spPr>
            <a:xfrm>
              <a:off x="4611450" y="355252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44"/>
            <p:cNvSpPr/>
            <p:nvPr/>
          </p:nvSpPr>
          <p:spPr>
            <a:xfrm>
              <a:off x="4611450" y="347150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44"/>
            <p:cNvSpPr/>
            <p:nvPr/>
          </p:nvSpPr>
          <p:spPr>
            <a:xfrm>
              <a:off x="4611450" y="339047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44"/>
            <p:cNvSpPr/>
            <p:nvPr/>
          </p:nvSpPr>
          <p:spPr>
            <a:xfrm>
              <a:off x="4611450" y="331042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1"/>
                  </a:moveTo>
                  <a:lnTo>
                    <a:pt x="26709" y="1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44"/>
            <p:cNvSpPr/>
            <p:nvPr/>
          </p:nvSpPr>
          <p:spPr>
            <a:xfrm>
              <a:off x="4611450" y="322940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1"/>
                  </a:moveTo>
                  <a:lnTo>
                    <a:pt x="26709" y="1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84" name="Google Shape;2284;p44"/>
          <p:cNvSpPr txBox="1">
            <a:spLocks noGrp="1"/>
          </p:cNvSpPr>
          <p:nvPr>
            <p:ph type="title"/>
          </p:nvPr>
        </p:nvSpPr>
        <p:spPr>
          <a:xfrm>
            <a:off x="0" y="2238470"/>
            <a:ext cx="9144000" cy="95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HORN ANTENNA</a:t>
            </a:r>
            <a:endParaRPr sz="36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oogle Shape;2287;p44"/>
          <p:cNvGrpSpPr/>
          <p:nvPr/>
        </p:nvGrpSpPr>
        <p:grpSpPr>
          <a:xfrm>
            <a:off x="822170" y="108364"/>
            <a:ext cx="1051274" cy="787312"/>
            <a:chOff x="3585475" y="1537675"/>
            <a:chExt cx="649175" cy="486175"/>
          </a:xfrm>
        </p:grpSpPr>
        <p:sp>
          <p:nvSpPr>
            <p:cNvPr id="2288" name="Google Shape;2288;p44"/>
            <p:cNvSpPr/>
            <p:nvPr/>
          </p:nvSpPr>
          <p:spPr>
            <a:xfrm>
              <a:off x="35854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44"/>
            <p:cNvSpPr/>
            <p:nvPr/>
          </p:nvSpPr>
          <p:spPr>
            <a:xfrm>
              <a:off x="35854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1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44"/>
            <p:cNvSpPr/>
            <p:nvPr/>
          </p:nvSpPr>
          <p:spPr>
            <a:xfrm>
              <a:off x="35854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44"/>
            <p:cNvSpPr/>
            <p:nvPr/>
          </p:nvSpPr>
          <p:spPr>
            <a:xfrm>
              <a:off x="35854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1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03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1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44"/>
            <p:cNvSpPr/>
            <p:nvPr/>
          </p:nvSpPr>
          <p:spPr>
            <a:xfrm>
              <a:off x="3739700" y="1992575"/>
              <a:ext cx="30300" cy="31275"/>
            </a:xfrm>
            <a:custGeom>
              <a:avLst/>
              <a:gdLst/>
              <a:ahLst/>
              <a:cxnLst/>
              <a:rect l="l" t="t" r="r" b="b"/>
              <a:pathLst>
                <a:path w="1212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44"/>
            <p:cNvSpPr/>
            <p:nvPr/>
          </p:nvSpPr>
          <p:spPr>
            <a:xfrm>
              <a:off x="3739700" y="18412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44"/>
            <p:cNvSpPr/>
            <p:nvPr/>
          </p:nvSpPr>
          <p:spPr>
            <a:xfrm>
              <a:off x="3739700" y="1688975"/>
              <a:ext cx="30300" cy="30300"/>
            </a:xfrm>
            <a:custGeom>
              <a:avLst/>
              <a:gdLst/>
              <a:ahLst/>
              <a:cxnLst/>
              <a:rect l="l" t="t" r="r" b="b"/>
              <a:pathLst>
                <a:path w="1212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44"/>
            <p:cNvSpPr/>
            <p:nvPr/>
          </p:nvSpPr>
          <p:spPr>
            <a:xfrm>
              <a:off x="3739700" y="15376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2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44"/>
            <p:cNvSpPr/>
            <p:nvPr/>
          </p:nvSpPr>
          <p:spPr>
            <a:xfrm>
              <a:off x="389492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44"/>
            <p:cNvSpPr/>
            <p:nvPr/>
          </p:nvSpPr>
          <p:spPr>
            <a:xfrm>
              <a:off x="389492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44"/>
            <p:cNvSpPr/>
            <p:nvPr/>
          </p:nvSpPr>
          <p:spPr>
            <a:xfrm>
              <a:off x="389492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44"/>
            <p:cNvSpPr/>
            <p:nvPr/>
          </p:nvSpPr>
          <p:spPr>
            <a:xfrm>
              <a:off x="389492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44"/>
            <p:cNvSpPr/>
            <p:nvPr/>
          </p:nvSpPr>
          <p:spPr>
            <a:xfrm>
              <a:off x="4049150" y="1992575"/>
              <a:ext cx="31275" cy="31275"/>
            </a:xfrm>
            <a:custGeom>
              <a:avLst/>
              <a:gdLst/>
              <a:ahLst/>
              <a:cxnLst/>
              <a:rect l="l" t="t" r="r" b="b"/>
              <a:pathLst>
                <a:path w="1251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50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44"/>
            <p:cNvSpPr/>
            <p:nvPr/>
          </p:nvSpPr>
          <p:spPr>
            <a:xfrm>
              <a:off x="4049150" y="18412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44"/>
            <p:cNvSpPr/>
            <p:nvPr/>
          </p:nvSpPr>
          <p:spPr>
            <a:xfrm>
              <a:off x="4049150" y="1688975"/>
              <a:ext cx="31275" cy="30300"/>
            </a:xfrm>
            <a:custGeom>
              <a:avLst/>
              <a:gdLst/>
              <a:ahLst/>
              <a:cxnLst/>
              <a:rect l="l" t="t" r="r" b="b"/>
              <a:pathLst>
                <a:path w="1251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50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44"/>
            <p:cNvSpPr/>
            <p:nvPr/>
          </p:nvSpPr>
          <p:spPr>
            <a:xfrm>
              <a:off x="4049150" y="15376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3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44"/>
            <p:cNvSpPr/>
            <p:nvPr/>
          </p:nvSpPr>
          <p:spPr>
            <a:xfrm>
              <a:off x="42043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44"/>
            <p:cNvSpPr/>
            <p:nvPr/>
          </p:nvSpPr>
          <p:spPr>
            <a:xfrm>
              <a:off x="42043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44"/>
            <p:cNvSpPr/>
            <p:nvPr/>
          </p:nvSpPr>
          <p:spPr>
            <a:xfrm>
              <a:off x="42043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44"/>
            <p:cNvSpPr/>
            <p:nvPr/>
          </p:nvSpPr>
          <p:spPr>
            <a:xfrm>
              <a:off x="42043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59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08" name="Google Shape;2308;p44"/>
          <p:cNvSpPr/>
          <p:nvPr/>
        </p:nvSpPr>
        <p:spPr>
          <a:xfrm>
            <a:off x="2914649" y="-1923727"/>
            <a:ext cx="3047951" cy="3048011"/>
          </a:xfrm>
          <a:custGeom>
            <a:avLst/>
            <a:gdLst/>
            <a:ahLst/>
            <a:cxnLst/>
            <a:rect l="l" t="t" r="r" b="b"/>
            <a:pathLst>
              <a:path w="48967" h="48966" extrusionOk="0">
                <a:moveTo>
                  <a:pt x="24484" y="0"/>
                </a:moveTo>
                <a:lnTo>
                  <a:pt x="23234" y="39"/>
                </a:lnTo>
                <a:lnTo>
                  <a:pt x="21985" y="117"/>
                </a:lnTo>
                <a:lnTo>
                  <a:pt x="20774" y="274"/>
                </a:lnTo>
                <a:lnTo>
                  <a:pt x="19564" y="508"/>
                </a:lnTo>
                <a:lnTo>
                  <a:pt x="18392" y="781"/>
                </a:lnTo>
                <a:lnTo>
                  <a:pt x="17221" y="1094"/>
                </a:lnTo>
                <a:lnTo>
                  <a:pt x="16088" y="1484"/>
                </a:lnTo>
                <a:lnTo>
                  <a:pt x="14956" y="1914"/>
                </a:lnTo>
                <a:lnTo>
                  <a:pt x="13902" y="2421"/>
                </a:lnTo>
                <a:lnTo>
                  <a:pt x="12848" y="2968"/>
                </a:lnTo>
                <a:lnTo>
                  <a:pt x="11793" y="3554"/>
                </a:lnTo>
                <a:lnTo>
                  <a:pt x="10817" y="4178"/>
                </a:lnTo>
                <a:lnTo>
                  <a:pt x="9841" y="4881"/>
                </a:lnTo>
                <a:lnTo>
                  <a:pt x="8943" y="5584"/>
                </a:lnTo>
                <a:lnTo>
                  <a:pt x="8045" y="6365"/>
                </a:lnTo>
                <a:lnTo>
                  <a:pt x="7186" y="7185"/>
                </a:lnTo>
                <a:lnTo>
                  <a:pt x="6366" y="8005"/>
                </a:lnTo>
                <a:lnTo>
                  <a:pt x="5624" y="8903"/>
                </a:lnTo>
                <a:lnTo>
                  <a:pt x="4882" y="9840"/>
                </a:lnTo>
                <a:lnTo>
                  <a:pt x="4179" y="10777"/>
                </a:lnTo>
                <a:lnTo>
                  <a:pt x="3554" y="11793"/>
                </a:lnTo>
                <a:lnTo>
                  <a:pt x="2968" y="12808"/>
                </a:lnTo>
                <a:lnTo>
                  <a:pt x="2422" y="13862"/>
                </a:lnTo>
                <a:lnTo>
                  <a:pt x="1953" y="14955"/>
                </a:lnTo>
                <a:lnTo>
                  <a:pt x="1485" y="16049"/>
                </a:lnTo>
                <a:lnTo>
                  <a:pt x="1133" y="17181"/>
                </a:lnTo>
                <a:lnTo>
                  <a:pt x="782" y="18353"/>
                </a:lnTo>
                <a:lnTo>
                  <a:pt x="508" y="19563"/>
                </a:lnTo>
                <a:lnTo>
                  <a:pt x="313" y="20734"/>
                </a:lnTo>
                <a:lnTo>
                  <a:pt x="157" y="21984"/>
                </a:lnTo>
                <a:lnTo>
                  <a:pt x="40" y="23234"/>
                </a:lnTo>
                <a:lnTo>
                  <a:pt x="1" y="24483"/>
                </a:lnTo>
                <a:lnTo>
                  <a:pt x="40" y="25733"/>
                </a:lnTo>
                <a:lnTo>
                  <a:pt x="157" y="26982"/>
                </a:lnTo>
                <a:lnTo>
                  <a:pt x="313" y="28193"/>
                </a:lnTo>
                <a:lnTo>
                  <a:pt x="508" y="29403"/>
                </a:lnTo>
                <a:lnTo>
                  <a:pt x="782" y="30613"/>
                </a:lnTo>
                <a:lnTo>
                  <a:pt x="1133" y="31746"/>
                </a:lnTo>
                <a:lnTo>
                  <a:pt x="1485" y="32917"/>
                </a:lnTo>
                <a:lnTo>
                  <a:pt x="1953" y="34011"/>
                </a:lnTo>
                <a:lnTo>
                  <a:pt x="2422" y="35104"/>
                </a:lnTo>
                <a:lnTo>
                  <a:pt x="2968" y="36158"/>
                </a:lnTo>
                <a:lnTo>
                  <a:pt x="3554" y="37173"/>
                </a:lnTo>
                <a:lnTo>
                  <a:pt x="4179" y="38150"/>
                </a:lnTo>
                <a:lnTo>
                  <a:pt x="4882" y="39126"/>
                </a:lnTo>
                <a:lnTo>
                  <a:pt x="5624" y="40063"/>
                </a:lnTo>
                <a:lnTo>
                  <a:pt x="6366" y="40922"/>
                </a:lnTo>
                <a:lnTo>
                  <a:pt x="7186" y="41781"/>
                </a:lnTo>
                <a:lnTo>
                  <a:pt x="8045" y="42601"/>
                </a:lnTo>
                <a:lnTo>
                  <a:pt x="8943" y="43382"/>
                </a:lnTo>
                <a:lnTo>
                  <a:pt x="9841" y="44085"/>
                </a:lnTo>
                <a:lnTo>
                  <a:pt x="10817" y="44788"/>
                </a:lnTo>
                <a:lnTo>
                  <a:pt x="11793" y="45412"/>
                </a:lnTo>
                <a:lnTo>
                  <a:pt x="12848" y="45998"/>
                </a:lnTo>
                <a:lnTo>
                  <a:pt x="13902" y="46545"/>
                </a:lnTo>
                <a:lnTo>
                  <a:pt x="14956" y="47052"/>
                </a:lnTo>
                <a:lnTo>
                  <a:pt x="16088" y="47482"/>
                </a:lnTo>
                <a:lnTo>
                  <a:pt x="17221" y="47872"/>
                </a:lnTo>
                <a:lnTo>
                  <a:pt x="18392" y="48185"/>
                </a:lnTo>
                <a:lnTo>
                  <a:pt x="19564" y="48458"/>
                </a:lnTo>
                <a:lnTo>
                  <a:pt x="20774" y="48692"/>
                </a:lnTo>
                <a:lnTo>
                  <a:pt x="21985" y="48849"/>
                </a:lnTo>
                <a:lnTo>
                  <a:pt x="23234" y="48927"/>
                </a:lnTo>
                <a:lnTo>
                  <a:pt x="24484" y="48966"/>
                </a:lnTo>
                <a:lnTo>
                  <a:pt x="25772" y="48927"/>
                </a:lnTo>
                <a:lnTo>
                  <a:pt x="26983" y="48849"/>
                </a:lnTo>
                <a:lnTo>
                  <a:pt x="28232" y="48692"/>
                </a:lnTo>
                <a:lnTo>
                  <a:pt x="29443" y="48458"/>
                </a:lnTo>
                <a:lnTo>
                  <a:pt x="30614" y="48185"/>
                </a:lnTo>
                <a:lnTo>
                  <a:pt x="31786" y="47872"/>
                </a:lnTo>
                <a:lnTo>
                  <a:pt x="32918" y="47482"/>
                </a:lnTo>
                <a:lnTo>
                  <a:pt x="34011" y="47052"/>
                </a:lnTo>
                <a:lnTo>
                  <a:pt x="35105" y="46545"/>
                </a:lnTo>
                <a:lnTo>
                  <a:pt x="36159" y="45998"/>
                </a:lnTo>
                <a:lnTo>
                  <a:pt x="37174" y="45412"/>
                </a:lnTo>
                <a:lnTo>
                  <a:pt x="38189" y="44788"/>
                </a:lnTo>
                <a:lnTo>
                  <a:pt x="39127" y="44085"/>
                </a:lnTo>
                <a:lnTo>
                  <a:pt x="40064" y="43382"/>
                </a:lnTo>
                <a:lnTo>
                  <a:pt x="40962" y="42601"/>
                </a:lnTo>
                <a:lnTo>
                  <a:pt x="41821" y="41781"/>
                </a:lnTo>
                <a:lnTo>
                  <a:pt x="42602" y="40922"/>
                </a:lnTo>
                <a:lnTo>
                  <a:pt x="43383" y="40063"/>
                </a:lnTo>
                <a:lnTo>
                  <a:pt x="44125" y="39126"/>
                </a:lnTo>
                <a:lnTo>
                  <a:pt x="44788" y="38150"/>
                </a:lnTo>
                <a:lnTo>
                  <a:pt x="45452" y="37173"/>
                </a:lnTo>
                <a:lnTo>
                  <a:pt x="46038" y="36158"/>
                </a:lnTo>
                <a:lnTo>
                  <a:pt x="46546" y="35104"/>
                </a:lnTo>
                <a:lnTo>
                  <a:pt x="47053" y="34011"/>
                </a:lnTo>
                <a:lnTo>
                  <a:pt x="47483" y="32917"/>
                </a:lnTo>
                <a:lnTo>
                  <a:pt x="47873" y="31746"/>
                </a:lnTo>
                <a:lnTo>
                  <a:pt x="48225" y="30613"/>
                </a:lnTo>
                <a:lnTo>
                  <a:pt x="48498" y="29403"/>
                </a:lnTo>
                <a:lnTo>
                  <a:pt x="48693" y="28193"/>
                </a:lnTo>
                <a:lnTo>
                  <a:pt x="48849" y="26982"/>
                </a:lnTo>
                <a:lnTo>
                  <a:pt x="48966" y="25733"/>
                </a:lnTo>
                <a:lnTo>
                  <a:pt x="48966" y="24483"/>
                </a:lnTo>
                <a:lnTo>
                  <a:pt x="48966" y="23234"/>
                </a:lnTo>
                <a:lnTo>
                  <a:pt x="48849" y="21984"/>
                </a:lnTo>
                <a:lnTo>
                  <a:pt x="48693" y="20734"/>
                </a:lnTo>
                <a:lnTo>
                  <a:pt x="48498" y="19563"/>
                </a:lnTo>
                <a:lnTo>
                  <a:pt x="48225" y="18353"/>
                </a:lnTo>
                <a:lnTo>
                  <a:pt x="47873" y="17181"/>
                </a:lnTo>
                <a:lnTo>
                  <a:pt x="47483" y="16049"/>
                </a:lnTo>
                <a:lnTo>
                  <a:pt x="47053" y="14955"/>
                </a:lnTo>
                <a:lnTo>
                  <a:pt x="46546" y="13862"/>
                </a:lnTo>
                <a:lnTo>
                  <a:pt x="46038" y="12808"/>
                </a:lnTo>
                <a:lnTo>
                  <a:pt x="45452" y="11793"/>
                </a:lnTo>
                <a:lnTo>
                  <a:pt x="44788" y="10777"/>
                </a:lnTo>
                <a:lnTo>
                  <a:pt x="44125" y="9840"/>
                </a:lnTo>
                <a:lnTo>
                  <a:pt x="43383" y="8903"/>
                </a:lnTo>
                <a:lnTo>
                  <a:pt x="42602" y="8005"/>
                </a:lnTo>
                <a:lnTo>
                  <a:pt x="41821" y="7185"/>
                </a:lnTo>
                <a:lnTo>
                  <a:pt x="40962" y="6365"/>
                </a:lnTo>
                <a:lnTo>
                  <a:pt x="40064" y="5584"/>
                </a:lnTo>
                <a:lnTo>
                  <a:pt x="39127" y="4881"/>
                </a:lnTo>
                <a:lnTo>
                  <a:pt x="38189" y="4178"/>
                </a:lnTo>
                <a:lnTo>
                  <a:pt x="37174" y="3554"/>
                </a:lnTo>
                <a:lnTo>
                  <a:pt x="36159" y="2968"/>
                </a:lnTo>
                <a:lnTo>
                  <a:pt x="35105" y="2421"/>
                </a:lnTo>
                <a:lnTo>
                  <a:pt x="34011" y="1914"/>
                </a:lnTo>
                <a:lnTo>
                  <a:pt x="32918" y="1484"/>
                </a:lnTo>
                <a:lnTo>
                  <a:pt x="31786" y="1094"/>
                </a:lnTo>
                <a:lnTo>
                  <a:pt x="30614" y="781"/>
                </a:lnTo>
                <a:lnTo>
                  <a:pt x="29443" y="508"/>
                </a:lnTo>
                <a:lnTo>
                  <a:pt x="28232" y="274"/>
                </a:lnTo>
                <a:lnTo>
                  <a:pt x="26983" y="117"/>
                </a:lnTo>
                <a:lnTo>
                  <a:pt x="25772" y="39"/>
                </a:lnTo>
                <a:lnTo>
                  <a:pt x="24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9" name="Google Shape;2309;p44"/>
          <p:cNvSpPr/>
          <p:nvPr/>
        </p:nvSpPr>
        <p:spPr>
          <a:xfrm>
            <a:off x="-1183750" y="4468725"/>
            <a:ext cx="2148195" cy="2148195"/>
          </a:xfrm>
          <a:custGeom>
            <a:avLst/>
            <a:gdLst/>
            <a:ahLst/>
            <a:cxnLst/>
            <a:rect l="l" t="t" r="r" b="b"/>
            <a:pathLst>
              <a:path w="39478" h="39478" fill="none" extrusionOk="0">
                <a:moveTo>
                  <a:pt x="39477" y="19720"/>
                </a:moveTo>
                <a:lnTo>
                  <a:pt x="39477" y="19720"/>
                </a:lnTo>
                <a:lnTo>
                  <a:pt x="39438" y="20735"/>
                </a:lnTo>
                <a:lnTo>
                  <a:pt x="39360" y="21750"/>
                </a:lnTo>
                <a:lnTo>
                  <a:pt x="39243" y="22726"/>
                </a:lnTo>
                <a:lnTo>
                  <a:pt x="39087" y="23702"/>
                </a:lnTo>
                <a:lnTo>
                  <a:pt x="38853" y="24679"/>
                </a:lnTo>
                <a:lnTo>
                  <a:pt x="38579" y="25616"/>
                </a:lnTo>
                <a:lnTo>
                  <a:pt x="38267" y="26514"/>
                </a:lnTo>
                <a:lnTo>
                  <a:pt x="37915" y="27412"/>
                </a:lnTo>
                <a:lnTo>
                  <a:pt x="37525" y="28310"/>
                </a:lnTo>
                <a:lnTo>
                  <a:pt x="37095" y="29130"/>
                </a:lnTo>
                <a:lnTo>
                  <a:pt x="36627" y="29989"/>
                </a:lnTo>
                <a:lnTo>
                  <a:pt x="36119" y="30770"/>
                </a:lnTo>
                <a:lnTo>
                  <a:pt x="35573" y="31551"/>
                </a:lnTo>
                <a:lnTo>
                  <a:pt x="34987" y="32293"/>
                </a:lnTo>
                <a:lnTo>
                  <a:pt x="34362" y="32996"/>
                </a:lnTo>
                <a:lnTo>
                  <a:pt x="33698" y="33698"/>
                </a:lnTo>
                <a:lnTo>
                  <a:pt x="32995" y="34362"/>
                </a:lnTo>
                <a:lnTo>
                  <a:pt x="32293" y="34948"/>
                </a:lnTo>
                <a:lnTo>
                  <a:pt x="31551" y="35534"/>
                </a:lnTo>
                <a:lnTo>
                  <a:pt x="30770" y="36119"/>
                </a:lnTo>
                <a:lnTo>
                  <a:pt x="29989" y="36627"/>
                </a:lnTo>
                <a:lnTo>
                  <a:pt x="29130" y="37096"/>
                </a:lnTo>
                <a:lnTo>
                  <a:pt x="28310" y="37525"/>
                </a:lnTo>
                <a:lnTo>
                  <a:pt x="27412" y="37916"/>
                </a:lnTo>
                <a:lnTo>
                  <a:pt x="26514" y="38267"/>
                </a:lnTo>
                <a:lnTo>
                  <a:pt x="25615" y="38579"/>
                </a:lnTo>
                <a:lnTo>
                  <a:pt x="24678" y="38853"/>
                </a:lnTo>
                <a:lnTo>
                  <a:pt x="23702" y="39087"/>
                </a:lnTo>
                <a:lnTo>
                  <a:pt x="22765" y="39243"/>
                </a:lnTo>
                <a:lnTo>
                  <a:pt x="21750" y="39360"/>
                </a:lnTo>
                <a:lnTo>
                  <a:pt x="20774" y="39438"/>
                </a:lnTo>
                <a:lnTo>
                  <a:pt x="19758" y="39477"/>
                </a:lnTo>
                <a:lnTo>
                  <a:pt x="19758" y="39477"/>
                </a:lnTo>
                <a:lnTo>
                  <a:pt x="18743" y="39438"/>
                </a:lnTo>
                <a:lnTo>
                  <a:pt x="17728" y="39360"/>
                </a:lnTo>
                <a:lnTo>
                  <a:pt x="16752" y="39243"/>
                </a:lnTo>
                <a:lnTo>
                  <a:pt x="15776" y="39087"/>
                </a:lnTo>
                <a:lnTo>
                  <a:pt x="14799" y="38853"/>
                </a:lnTo>
                <a:lnTo>
                  <a:pt x="13862" y="38579"/>
                </a:lnTo>
                <a:lnTo>
                  <a:pt x="12964" y="38267"/>
                </a:lnTo>
                <a:lnTo>
                  <a:pt x="12066" y="37916"/>
                </a:lnTo>
                <a:lnTo>
                  <a:pt x="11168" y="37525"/>
                </a:lnTo>
                <a:lnTo>
                  <a:pt x="10348" y="37096"/>
                </a:lnTo>
                <a:lnTo>
                  <a:pt x="9489" y="36627"/>
                </a:lnTo>
                <a:lnTo>
                  <a:pt x="8708" y="36119"/>
                </a:lnTo>
                <a:lnTo>
                  <a:pt x="7927" y="35534"/>
                </a:lnTo>
                <a:lnTo>
                  <a:pt x="7185" y="34948"/>
                </a:lnTo>
                <a:lnTo>
                  <a:pt x="6482" y="34362"/>
                </a:lnTo>
                <a:lnTo>
                  <a:pt x="5779" y="33698"/>
                </a:lnTo>
                <a:lnTo>
                  <a:pt x="5116" y="32996"/>
                </a:lnTo>
                <a:lnTo>
                  <a:pt x="4530" y="32293"/>
                </a:lnTo>
                <a:lnTo>
                  <a:pt x="3905" y="31551"/>
                </a:lnTo>
                <a:lnTo>
                  <a:pt x="3358" y="30770"/>
                </a:lnTo>
                <a:lnTo>
                  <a:pt x="2851" y="29989"/>
                </a:lnTo>
                <a:lnTo>
                  <a:pt x="2382" y="29130"/>
                </a:lnTo>
                <a:lnTo>
                  <a:pt x="1953" y="28310"/>
                </a:lnTo>
                <a:lnTo>
                  <a:pt x="1562" y="27412"/>
                </a:lnTo>
                <a:lnTo>
                  <a:pt x="1211" y="26514"/>
                </a:lnTo>
                <a:lnTo>
                  <a:pt x="898" y="25616"/>
                </a:lnTo>
                <a:lnTo>
                  <a:pt x="625" y="24679"/>
                </a:lnTo>
                <a:lnTo>
                  <a:pt x="391" y="23702"/>
                </a:lnTo>
                <a:lnTo>
                  <a:pt x="235" y="22726"/>
                </a:lnTo>
                <a:lnTo>
                  <a:pt x="117" y="21750"/>
                </a:lnTo>
                <a:lnTo>
                  <a:pt x="39" y="20735"/>
                </a:lnTo>
                <a:lnTo>
                  <a:pt x="0" y="19720"/>
                </a:lnTo>
                <a:lnTo>
                  <a:pt x="0" y="19720"/>
                </a:lnTo>
                <a:lnTo>
                  <a:pt x="39" y="18704"/>
                </a:lnTo>
                <a:lnTo>
                  <a:pt x="117" y="17728"/>
                </a:lnTo>
                <a:lnTo>
                  <a:pt x="235" y="16713"/>
                </a:lnTo>
                <a:lnTo>
                  <a:pt x="391" y="15776"/>
                </a:lnTo>
                <a:lnTo>
                  <a:pt x="625" y="14800"/>
                </a:lnTo>
                <a:lnTo>
                  <a:pt x="898" y="13862"/>
                </a:lnTo>
                <a:lnTo>
                  <a:pt x="1211" y="12964"/>
                </a:lnTo>
                <a:lnTo>
                  <a:pt x="1562" y="12066"/>
                </a:lnTo>
                <a:lnTo>
                  <a:pt x="1953" y="11168"/>
                </a:lnTo>
                <a:lnTo>
                  <a:pt x="2382" y="10309"/>
                </a:lnTo>
                <a:lnTo>
                  <a:pt x="2851" y="9489"/>
                </a:lnTo>
                <a:lnTo>
                  <a:pt x="3358" y="8708"/>
                </a:lnTo>
                <a:lnTo>
                  <a:pt x="3905" y="7927"/>
                </a:lnTo>
                <a:lnTo>
                  <a:pt x="4530" y="7185"/>
                </a:lnTo>
                <a:lnTo>
                  <a:pt x="5116" y="6482"/>
                </a:lnTo>
                <a:lnTo>
                  <a:pt x="5779" y="5780"/>
                </a:lnTo>
                <a:lnTo>
                  <a:pt x="6482" y="5116"/>
                </a:lnTo>
                <a:lnTo>
                  <a:pt x="7185" y="4491"/>
                </a:lnTo>
                <a:lnTo>
                  <a:pt x="7927" y="3905"/>
                </a:lnTo>
                <a:lnTo>
                  <a:pt x="8708" y="3359"/>
                </a:lnTo>
                <a:lnTo>
                  <a:pt x="9489" y="2851"/>
                </a:lnTo>
                <a:lnTo>
                  <a:pt x="10348" y="2382"/>
                </a:lnTo>
                <a:lnTo>
                  <a:pt x="11168" y="1953"/>
                </a:lnTo>
                <a:lnTo>
                  <a:pt x="12066" y="1562"/>
                </a:lnTo>
                <a:lnTo>
                  <a:pt x="12964" y="1211"/>
                </a:lnTo>
                <a:lnTo>
                  <a:pt x="13862" y="899"/>
                </a:lnTo>
                <a:lnTo>
                  <a:pt x="14799" y="625"/>
                </a:lnTo>
                <a:lnTo>
                  <a:pt x="15776" y="391"/>
                </a:lnTo>
                <a:lnTo>
                  <a:pt x="16752" y="235"/>
                </a:lnTo>
                <a:lnTo>
                  <a:pt x="17728" y="118"/>
                </a:lnTo>
                <a:lnTo>
                  <a:pt x="18743" y="40"/>
                </a:lnTo>
                <a:lnTo>
                  <a:pt x="19758" y="1"/>
                </a:lnTo>
                <a:lnTo>
                  <a:pt x="19758" y="1"/>
                </a:lnTo>
                <a:lnTo>
                  <a:pt x="20774" y="40"/>
                </a:lnTo>
                <a:lnTo>
                  <a:pt x="21750" y="118"/>
                </a:lnTo>
                <a:lnTo>
                  <a:pt x="22765" y="235"/>
                </a:lnTo>
                <a:lnTo>
                  <a:pt x="23702" y="391"/>
                </a:lnTo>
                <a:lnTo>
                  <a:pt x="24678" y="625"/>
                </a:lnTo>
                <a:lnTo>
                  <a:pt x="25615" y="899"/>
                </a:lnTo>
                <a:lnTo>
                  <a:pt x="26514" y="1211"/>
                </a:lnTo>
                <a:lnTo>
                  <a:pt x="27412" y="1562"/>
                </a:lnTo>
                <a:lnTo>
                  <a:pt x="28310" y="1953"/>
                </a:lnTo>
                <a:lnTo>
                  <a:pt x="29130" y="2382"/>
                </a:lnTo>
                <a:lnTo>
                  <a:pt x="29989" y="2851"/>
                </a:lnTo>
                <a:lnTo>
                  <a:pt x="30770" y="3359"/>
                </a:lnTo>
                <a:lnTo>
                  <a:pt x="31551" y="3905"/>
                </a:lnTo>
                <a:lnTo>
                  <a:pt x="32293" y="4491"/>
                </a:lnTo>
                <a:lnTo>
                  <a:pt x="32995" y="5116"/>
                </a:lnTo>
                <a:lnTo>
                  <a:pt x="33698" y="5780"/>
                </a:lnTo>
                <a:lnTo>
                  <a:pt x="34362" y="6482"/>
                </a:lnTo>
                <a:lnTo>
                  <a:pt x="34987" y="7185"/>
                </a:lnTo>
                <a:lnTo>
                  <a:pt x="35573" y="7927"/>
                </a:lnTo>
                <a:lnTo>
                  <a:pt x="36119" y="8708"/>
                </a:lnTo>
                <a:lnTo>
                  <a:pt x="36627" y="9489"/>
                </a:lnTo>
                <a:lnTo>
                  <a:pt x="37095" y="10309"/>
                </a:lnTo>
                <a:lnTo>
                  <a:pt x="37525" y="11168"/>
                </a:lnTo>
                <a:lnTo>
                  <a:pt x="37915" y="12066"/>
                </a:lnTo>
                <a:lnTo>
                  <a:pt x="38267" y="12964"/>
                </a:lnTo>
                <a:lnTo>
                  <a:pt x="38579" y="13862"/>
                </a:lnTo>
                <a:lnTo>
                  <a:pt x="38853" y="14800"/>
                </a:lnTo>
                <a:lnTo>
                  <a:pt x="39087" y="15776"/>
                </a:lnTo>
                <a:lnTo>
                  <a:pt x="39243" y="16713"/>
                </a:lnTo>
                <a:lnTo>
                  <a:pt x="39360" y="17728"/>
                </a:lnTo>
                <a:lnTo>
                  <a:pt x="39438" y="18704"/>
                </a:lnTo>
                <a:lnTo>
                  <a:pt x="39477" y="19720"/>
                </a:lnTo>
                <a:lnTo>
                  <a:pt x="39477" y="19720"/>
                </a:lnTo>
                <a:close/>
              </a:path>
            </a:pathLst>
          </a:custGeom>
          <a:noFill/>
          <a:ln w="234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2310;p44"/>
          <p:cNvGrpSpPr/>
          <p:nvPr/>
        </p:nvGrpSpPr>
        <p:grpSpPr>
          <a:xfrm rot="5400000">
            <a:off x="7726295" y="3856189"/>
            <a:ext cx="1051274" cy="787312"/>
            <a:chOff x="3585475" y="1537675"/>
            <a:chExt cx="649175" cy="486175"/>
          </a:xfrm>
        </p:grpSpPr>
        <p:sp>
          <p:nvSpPr>
            <p:cNvPr id="2311" name="Google Shape;2311;p44"/>
            <p:cNvSpPr/>
            <p:nvPr/>
          </p:nvSpPr>
          <p:spPr>
            <a:xfrm>
              <a:off x="35854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44"/>
            <p:cNvSpPr/>
            <p:nvPr/>
          </p:nvSpPr>
          <p:spPr>
            <a:xfrm>
              <a:off x="35854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1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44"/>
            <p:cNvSpPr/>
            <p:nvPr/>
          </p:nvSpPr>
          <p:spPr>
            <a:xfrm>
              <a:off x="35854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44"/>
            <p:cNvSpPr/>
            <p:nvPr/>
          </p:nvSpPr>
          <p:spPr>
            <a:xfrm>
              <a:off x="35854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1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03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1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44"/>
            <p:cNvSpPr/>
            <p:nvPr/>
          </p:nvSpPr>
          <p:spPr>
            <a:xfrm>
              <a:off x="3739700" y="1992575"/>
              <a:ext cx="30300" cy="31275"/>
            </a:xfrm>
            <a:custGeom>
              <a:avLst/>
              <a:gdLst/>
              <a:ahLst/>
              <a:cxnLst/>
              <a:rect l="l" t="t" r="r" b="b"/>
              <a:pathLst>
                <a:path w="1212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44"/>
            <p:cNvSpPr/>
            <p:nvPr/>
          </p:nvSpPr>
          <p:spPr>
            <a:xfrm>
              <a:off x="3739700" y="18412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44"/>
            <p:cNvSpPr/>
            <p:nvPr/>
          </p:nvSpPr>
          <p:spPr>
            <a:xfrm>
              <a:off x="3739700" y="1688975"/>
              <a:ext cx="30300" cy="30300"/>
            </a:xfrm>
            <a:custGeom>
              <a:avLst/>
              <a:gdLst/>
              <a:ahLst/>
              <a:cxnLst/>
              <a:rect l="l" t="t" r="r" b="b"/>
              <a:pathLst>
                <a:path w="1212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44"/>
            <p:cNvSpPr/>
            <p:nvPr/>
          </p:nvSpPr>
          <p:spPr>
            <a:xfrm>
              <a:off x="3739700" y="15376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2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44"/>
            <p:cNvSpPr/>
            <p:nvPr/>
          </p:nvSpPr>
          <p:spPr>
            <a:xfrm>
              <a:off x="389492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44"/>
            <p:cNvSpPr/>
            <p:nvPr/>
          </p:nvSpPr>
          <p:spPr>
            <a:xfrm>
              <a:off x="389492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44"/>
            <p:cNvSpPr/>
            <p:nvPr/>
          </p:nvSpPr>
          <p:spPr>
            <a:xfrm>
              <a:off x="389492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44"/>
            <p:cNvSpPr/>
            <p:nvPr/>
          </p:nvSpPr>
          <p:spPr>
            <a:xfrm>
              <a:off x="389492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44"/>
            <p:cNvSpPr/>
            <p:nvPr/>
          </p:nvSpPr>
          <p:spPr>
            <a:xfrm>
              <a:off x="4049150" y="1992575"/>
              <a:ext cx="31275" cy="31275"/>
            </a:xfrm>
            <a:custGeom>
              <a:avLst/>
              <a:gdLst/>
              <a:ahLst/>
              <a:cxnLst/>
              <a:rect l="l" t="t" r="r" b="b"/>
              <a:pathLst>
                <a:path w="1251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50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44"/>
            <p:cNvSpPr/>
            <p:nvPr/>
          </p:nvSpPr>
          <p:spPr>
            <a:xfrm>
              <a:off x="4049150" y="18412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44"/>
            <p:cNvSpPr/>
            <p:nvPr/>
          </p:nvSpPr>
          <p:spPr>
            <a:xfrm>
              <a:off x="4049150" y="1688975"/>
              <a:ext cx="31275" cy="30300"/>
            </a:xfrm>
            <a:custGeom>
              <a:avLst/>
              <a:gdLst/>
              <a:ahLst/>
              <a:cxnLst/>
              <a:rect l="l" t="t" r="r" b="b"/>
              <a:pathLst>
                <a:path w="1251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50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44"/>
            <p:cNvSpPr/>
            <p:nvPr/>
          </p:nvSpPr>
          <p:spPr>
            <a:xfrm>
              <a:off x="4049150" y="15376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3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44"/>
            <p:cNvSpPr/>
            <p:nvPr/>
          </p:nvSpPr>
          <p:spPr>
            <a:xfrm>
              <a:off x="42043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44"/>
            <p:cNvSpPr/>
            <p:nvPr/>
          </p:nvSpPr>
          <p:spPr>
            <a:xfrm>
              <a:off x="42043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44"/>
            <p:cNvSpPr/>
            <p:nvPr/>
          </p:nvSpPr>
          <p:spPr>
            <a:xfrm>
              <a:off x="42043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44"/>
            <p:cNvSpPr/>
            <p:nvPr/>
          </p:nvSpPr>
          <p:spPr>
            <a:xfrm>
              <a:off x="42043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59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4E82074D-0C81-4EB5-B2E3-7D872A39F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3385" y="3933215"/>
            <a:ext cx="1543050" cy="116643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r>
              <a:rPr lang="en-US" dirty="0" smtClean="0"/>
              <a:t>03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6449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10" y="0"/>
            <a:ext cx="7704000" cy="572700"/>
          </a:xfrm>
        </p:spPr>
        <p:txBody>
          <a:bodyPr/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TO DISCUSS</a:t>
            </a: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343" y="3869038"/>
            <a:ext cx="1543050" cy="8680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817440"/>
            <a:ext cx="80118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Horn Antennas – Pyramidal &amp;Sectoral Horn. Radiation Pattern and Gain of horn antenna. Parabolic Reflector Antenna Principle, analysis, Radiation Pattern and Gain.</a:t>
            </a:r>
            <a:endParaRPr kumimoji="0" lang="en-I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800845"/>
            <a:ext cx="77796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Principles of </a:t>
            </a:r>
            <a:r>
              <a:rPr lang="en-US" dirty="0" err="1"/>
              <a:t>Casse</a:t>
            </a:r>
            <a:r>
              <a:rPr lang="en-US" dirty="0"/>
              <a:t> grain Antenna. </a:t>
            </a:r>
            <a:endParaRPr kumimoji="0" lang="en-I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1599" y="2568806"/>
            <a:ext cx="76780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Inducted EMF method of Calculating Input Impedance of wire antenna. Mutual Impedance between two dipoles.</a:t>
            </a:r>
            <a:endParaRPr kumimoji="0" lang="en-I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2845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8" name="Google Shape;3158;p7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IN" sz="3200" dirty="0"/>
              <a:t>, Retarded Vector Magnetic Potential. </a:t>
            </a:r>
            <a:endParaRPr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5909" y="3209537"/>
            <a:ext cx="1543050" cy="966981"/>
          </a:xfrm>
          <a:prstGeom prst="rect">
            <a:avLst/>
          </a:prstGeom>
        </p:spPr>
      </p:pic>
      <p:pic>
        <p:nvPicPr>
          <p:cNvPr id="1026" name="Picture 2" descr="HISTORY&#10;• The first antennas were built in 1888 by German&#10;physicist Heinrich Hertz in his pioneering&#10;experiments to prove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886407"/>
            <a:ext cx="7010335" cy="329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13186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IN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IN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1200" dirty="0" smtClean="0">
                <a:latin typeface="Times New Roman" pitchFamily="18" charset="0"/>
                <a:cs typeface="Times New Roman" pitchFamily="18" charset="0"/>
              </a:rPr>
            </a:br>
            <a:endParaRPr lang="en-IN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0" y="3435197"/>
            <a:ext cx="1543050" cy="1166436"/>
          </a:xfrm>
          <a:prstGeom prst="rect">
            <a:avLst/>
          </a:prstGeom>
        </p:spPr>
      </p:pic>
      <p:pic>
        <p:nvPicPr>
          <p:cNvPr id="30722" name="Picture 2" descr="Different types of horns&#10;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66000" cy="387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5808" y="3660803"/>
            <a:ext cx="1543050" cy="991630"/>
          </a:xfrm>
          <a:prstGeom prst="rect">
            <a:avLst/>
          </a:prstGeom>
        </p:spPr>
      </p:pic>
      <p:pic>
        <p:nvPicPr>
          <p:cNvPr id="31746" name="Picture 2" descr="Horn Antenna&#10;• Horn antennas often have a directional radiation&#10;pattern with a high antenna gain, which can&#10;range up to 25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7525808" cy="397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81" y="61159"/>
            <a:ext cx="7704000" cy="572700"/>
          </a:xfrm>
        </p:spPr>
        <p:txBody>
          <a:bodyPr/>
          <a:lstStyle/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9734" y="3991941"/>
            <a:ext cx="1819813" cy="1145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8281" y="630196"/>
            <a:ext cx="8995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 descr="3D Printed Horn Antenna for Ultra&#10;Wideband Applications&#10;Vegard Midtbøen&#10;Department of&#10;Informatics&#10;Faculty of mathematics&#10;a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49734" cy="401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432" y="0"/>
            <a:ext cx="7704000" cy="572700"/>
          </a:xfrm>
        </p:spPr>
        <p:txBody>
          <a:bodyPr/>
          <a:lstStyle/>
          <a:p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8907" y="3570664"/>
            <a:ext cx="1543050" cy="1166436"/>
          </a:xfrm>
          <a:prstGeom prst="rect">
            <a:avLst/>
          </a:prstGeom>
        </p:spPr>
      </p:pic>
      <p:pic>
        <p:nvPicPr>
          <p:cNvPr id="33794" name="Picture 2" descr="Rectangular Waveguide&#10;• Impedance of free space: 377&#10;Ohm&#10;• Generally: impedance of&#10;waveguide: 50 Ohm&#10;• No matching&#10;• The f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718"/>
            <a:ext cx="7647441" cy="377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2700"/>
          </a:xfrm>
        </p:spPr>
        <p:txBody>
          <a:bodyPr/>
          <a:lstStyle/>
          <a:p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7297" y="4078730"/>
            <a:ext cx="1857465" cy="1064970"/>
          </a:xfrm>
          <a:prstGeom prst="rect">
            <a:avLst/>
          </a:prstGeom>
        </p:spPr>
      </p:pic>
      <p:pic>
        <p:nvPicPr>
          <p:cNvPr id="34818" name="Picture 2" descr="Types of Horn Antenna&#10;E-plane&#10;H-plane&#10;Pyramidal Horn Conical Horn&#10;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15200" cy="416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5227" y="3773388"/>
            <a:ext cx="1297460" cy="929846"/>
          </a:xfrm>
          <a:prstGeom prst="rect">
            <a:avLst/>
          </a:prstGeom>
        </p:spPr>
      </p:pic>
      <p:pic>
        <p:nvPicPr>
          <p:cNvPr id="35844" name="Picture 4" descr="Pyramidal Horn Antenna&#10;• has flaring on both sides.&#10;• If flaring is done on both the E &amp; H walls of a rectangular waveguid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35227" cy="43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4533" y="3452131"/>
            <a:ext cx="1260389" cy="1166436"/>
          </a:xfrm>
          <a:prstGeom prst="rect">
            <a:avLst/>
          </a:prstGeom>
        </p:spPr>
      </p:pic>
      <p:pic>
        <p:nvPicPr>
          <p:cNvPr id="36866" name="Picture 2" descr="PYRAMIDAL HORN&#10;TOP VIEW SIDE VIEW&#10;A&#10;𝜌ℎ&#10;𝜓ℎ 𝜌2&#10;𝑝ℎ&#10;𝑎1&#10;a A&#10;𝜌 𝑒&#10;𝜓ℎ 𝜌1&#10;𝑝 𝑒&#10;𝑏1&#10;b&#10;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484533" cy="408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2934" y="3375225"/>
            <a:ext cx="1543050" cy="1226408"/>
          </a:xfrm>
          <a:prstGeom prst="rect">
            <a:avLst/>
          </a:prstGeom>
        </p:spPr>
      </p:pic>
      <p:pic>
        <p:nvPicPr>
          <p:cNvPr id="37890" name="Picture 2" descr="Pyramidal Horn Antenna&#10;𝐸𝑦′&#10;𝑥′&#10;, 𝑦′&#10;= 𝐸0 𝐶𝑜𝑠&#10;𝜋&#10;𝑎1&#10;𝑥′ 𝑒&#10;−𝑗 𝑘&#10;𝑥′2&#10;2𝜌2&#10;+&#10;𝑦′2&#10;2𝜌1&#10;𝑝 𝑒 = (𝑏1 − 𝑏)&#10;𝜌 𝑒&#10;𝑏1&#10;2&#10;−&#10;1&#10;4&#10;1&#10;2&#10;𝑝ℎ = (𝑎1 −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82934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426025"/>
            <a:ext cx="1543050" cy="1226408"/>
          </a:xfrm>
          <a:prstGeom prst="rect">
            <a:avLst/>
          </a:prstGeom>
        </p:spPr>
      </p:pic>
      <p:pic>
        <p:nvPicPr>
          <p:cNvPr id="38914" name="Picture 2" descr="𝐺0 =&#10;4𝜋&#10;𝜆2&#10;𝑎1 𝑏1 ∗ 0.5&#10;𝐷 𝑝 =&#10;𝜋𝜆2&#10;32𝑎𝑏&#10;𝐷 𝐸 𝐷 𝐻&#10;𝑎1 = 3𝜆𝜌2 = 3𝜆𝜌ℎ&#10;𝑏1 = 2𝜆𝜌1 = 3𝜆𝜌 𝑒&#10;𝑝 𝑒 = (𝑏1 − 𝑏)&#10;𝜌 𝑒&#10;𝑏1&#10;2&#10;−&#10;1&#10;4&#10;1&#10;2&#10;𝑝ℎ = (𝑎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00950" cy="421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426025"/>
            <a:ext cx="1543050" cy="1226408"/>
          </a:xfrm>
          <a:prstGeom prst="rect">
            <a:avLst/>
          </a:prstGeom>
        </p:spPr>
      </p:pic>
      <p:pic>
        <p:nvPicPr>
          <p:cNvPr id="39938" name="Picture 2" descr="2𝜒 −&#10;𝑏&#10;𝜆&#10;2&#10;2𝜒 − 1 =&#10;𝐺0&#10;2𝜋&#10;3&#10;2𝜋&#10;1&#10;𝜒&#10;−&#10;𝑎&#10;𝜆&#10;2&#10;𝐺0&#10;2&#10;6𝜋3&#10;1&#10;𝜒&#10;− 1&#10;Combining all the equations&#10;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"/>
            <a:ext cx="7600951" cy="433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031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14338"/>
          </a:xfrm>
        </p:spPr>
        <p:txBody>
          <a:bodyPr/>
          <a:lstStyle/>
          <a:p>
            <a:endParaRPr lang="en-IN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0" y="3820917"/>
            <a:ext cx="1543050" cy="1166436"/>
          </a:xfrm>
          <a:prstGeom prst="rect">
            <a:avLst/>
          </a:prstGeom>
        </p:spPr>
      </p:pic>
      <p:pic>
        <p:nvPicPr>
          <p:cNvPr id="2050" name="Picture 2" descr="INTRODUCTION&#10;• An antenna is an electrical device which converts&#10;electric currents into radio waves, and vice versa.&#10;It is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306"/>
            <a:ext cx="7894308" cy="515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426025"/>
            <a:ext cx="1543050" cy="1226408"/>
          </a:xfrm>
          <a:prstGeom prst="rect">
            <a:avLst/>
          </a:prstGeom>
        </p:spPr>
      </p:pic>
      <p:pic>
        <p:nvPicPr>
          <p:cNvPr id="40962" name="Picture 2" descr="Design Procedure&#10;2𝜒 −&#10;𝑏&#10;𝜆&#10;2&#10;2𝜒 − 1 =&#10;𝐺0&#10;2𝜋&#10;3&#10;2𝜋&#10;1&#10;𝜒&#10;−&#10;𝑎&#10;𝜆&#10;2&#10;𝐺0&#10;2&#10;6𝜋3&#10;1&#10;𝜒&#10;− 1&#10;&#10;&#10;&#10;1&#10;8&#10;2&#10;3&#10;0G&#10;h &#10;&#10;&#10;22&#10;)( 0&#10;1&#10;G&#10;trial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2" y="0"/>
            <a:ext cx="7582958" cy="418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412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426025"/>
            <a:ext cx="1543050" cy="12264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175"/>
            <a:ext cx="7500936" cy="413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918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426025"/>
            <a:ext cx="1543050" cy="12264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535333" cy="414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7111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950" y="3426025"/>
            <a:ext cx="1543050" cy="12264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0095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191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426025"/>
            <a:ext cx="1543050" cy="12264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00950" cy="435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318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426025"/>
            <a:ext cx="1543050" cy="12264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48563" cy="408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268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426025"/>
            <a:ext cx="1543050" cy="12264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00950" cy="360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28195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CASSEGRAIN ANTENNA</a:t>
            </a:r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426025"/>
            <a:ext cx="1543050" cy="12264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7725"/>
            <a:ext cx="7600950" cy="294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5881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426025"/>
            <a:ext cx="1543050" cy="12264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600950" cy="370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7877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 OF CASSEGRAIN ANTENNA</a:t>
            </a:r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426025"/>
            <a:ext cx="1543050" cy="12264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91733"/>
            <a:ext cx="7600950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85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762751"/>
            <a:ext cx="1543050" cy="1166436"/>
          </a:xfrm>
          <a:prstGeom prst="rect">
            <a:avLst/>
          </a:prstGeom>
        </p:spPr>
      </p:pic>
      <p:pic>
        <p:nvPicPr>
          <p:cNvPr id="3076" name="Picture 4" descr="• Transmitting Antenna: Any structure designed to&#10;efficiently radiate electromagnetic radiation in a&#10;preferred direction i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00950" cy="456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ADVANTAGES OF CASSEGRAIN ANTENNA</a:t>
            </a:r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426025"/>
            <a:ext cx="1543050" cy="12264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246"/>
            <a:ext cx="7600950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21619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1986" name="Picture 2" descr="Antenna Parameters Part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7651599" cy="401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950" y="3426025"/>
            <a:ext cx="1543050" cy="122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4445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426025"/>
            <a:ext cx="1543050" cy="1226408"/>
          </a:xfrm>
          <a:prstGeom prst="rect">
            <a:avLst/>
          </a:prstGeom>
        </p:spPr>
      </p:pic>
      <p:pic>
        <p:nvPicPr>
          <p:cNvPr id="53250" name="Picture 2" descr="Folded Dipole Antenna BHAVIN V KAKANI IT-NU. Introduction A folded dipole  is a half-wave dipole with an additional wire connecting its two ends.  It&amp;#39;s. - ppt downlo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4" y="1"/>
            <a:ext cx="7541955" cy="395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04833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4274" name="Picture 2" descr="EC6602 ANTENNA AND WAVE PROPAGATION - ppt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00950" cy="389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950" y="3426025"/>
            <a:ext cx="1543050" cy="122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79374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EC6602 ANTENNA AND WAVE PROPAGATION - ppt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00950" cy="383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950" y="3426025"/>
            <a:ext cx="1543050" cy="122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70364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270;p44"/>
          <p:cNvGrpSpPr/>
          <p:nvPr/>
        </p:nvGrpSpPr>
        <p:grpSpPr>
          <a:xfrm>
            <a:off x="-538131" y="1994950"/>
            <a:ext cx="3273388" cy="2780528"/>
            <a:chOff x="4611450" y="3151300"/>
            <a:chExt cx="667725" cy="567200"/>
          </a:xfrm>
        </p:grpSpPr>
        <p:sp>
          <p:nvSpPr>
            <p:cNvPr id="2271" name="Google Shape;2271;p44"/>
            <p:cNvSpPr/>
            <p:nvPr/>
          </p:nvSpPr>
          <p:spPr>
            <a:xfrm>
              <a:off x="470320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1" y="1"/>
                  </a:moveTo>
                  <a:lnTo>
                    <a:pt x="1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44"/>
            <p:cNvSpPr/>
            <p:nvPr/>
          </p:nvSpPr>
          <p:spPr>
            <a:xfrm>
              <a:off x="478422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44"/>
            <p:cNvSpPr/>
            <p:nvPr/>
          </p:nvSpPr>
          <p:spPr>
            <a:xfrm>
              <a:off x="486427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44"/>
            <p:cNvSpPr/>
            <p:nvPr/>
          </p:nvSpPr>
          <p:spPr>
            <a:xfrm>
              <a:off x="494530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44"/>
            <p:cNvSpPr/>
            <p:nvPr/>
          </p:nvSpPr>
          <p:spPr>
            <a:xfrm>
              <a:off x="502632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44"/>
            <p:cNvSpPr/>
            <p:nvPr/>
          </p:nvSpPr>
          <p:spPr>
            <a:xfrm>
              <a:off x="510735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44"/>
            <p:cNvSpPr/>
            <p:nvPr/>
          </p:nvSpPr>
          <p:spPr>
            <a:xfrm>
              <a:off x="518837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44"/>
            <p:cNvSpPr/>
            <p:nvPr/>
          </p:nvSpPr>
          <p:spPr>
            <a:xfrm>
              <a:off x="4611450" y="363355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44"/>
            <p:cNvSpPr/>
            <p:nvPr/>
          </p:nvSpPr>
          <p:spPr>
            <a:xfrm>
              <a:off x="4611450" y="355252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44"/>
            <p:cNvSpPr/>
            <p:nvPr/>
          </p:nvSpPr>
          <p:spPr>
            <a:xfrm>
              <a:off x="4611450" y="347150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44"/>
            <p:cNvSpPr/>
            <p:nvPr/>
          </p:nvSpPr>
          <p:spPr>
            <a:xfrm>
              <a:off x="4611450" y="339047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44"/>
            <p:cNvSpPr/>
            <p:nvPr/>
          </p:nvSpPr>
          <p:spPr>
            <a:xfrm>
              <a:off x="4611450" y="331042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1"/>
                  </a:moveTo>
                  <a:lnTo>
                    <a:pt x="26709" y="1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44"/>
            <p:cNvSpPr/>
            <p:nvPr/>
          </p:nvSpPr>
          <p:spPr>
            <a:xfrm>
              <a:off x="4611450" y="322940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1"/>
                  </a:moveTo>
                  <a:lnTo>
                    <a:pt x="26709" y="1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84" name="Google Shape;2284;p44"/>
          <p:cNvSpPr txBox="1">
            <a:spLocks noGrp="1"/>
          </p:cNvSpPr>
          <p:nvPr>
            <p:ph type="title"/>
          </p:nvPr>
        </p:nvSpPr>
        <p:spPr>
          <a:xfrm>
            <a:off x="0" y="2238470"/>
            <a:ext cx="9144000" cy="95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MICROSTRIP ANTENNA</a:t>
            </a:r>
            <a:endParaRPr sz="36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oogle Shape;2287;p44"/>
          <p:cNvGrpSpPr/>
          <p:nvPr/>
        </p:nvGrpSpPr>
        <p:grpSpPr>
          <a:xfrm>
            <a:off x="822170" y="108364"/>
            <a:ext cx="1051274" cy="787312"/>
            <a:chOff x="3585475" y="1537675"/>
            <a:chExt cx="649175" cy="486175"/>
          </a:xfrm>
        </p:grpSpPr>
        <p:sp>
          <p:nvSpPr>
            <p:cNvPr id="2288" name="Google Shape;2288;p44"/>
            <p:cNvSpPr/>
            <p:nvPr/>
          </p:nvSpPr>
          <p:spPr>
            <a:xfrm>
              <a:off x="35854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44"/>
            <p:cNvSpPr/>
            <p:nvPr/>
          </p:nvSpPr>
          <p:spPr>
            <a:xfrm>
              <a:off x="35854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1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44"/>
            <p:cNvSpPr/>
            <p:nvPr/>
          </p:nvSpPr>
          <p:spPr>
            <a:xfrm>
              <a:off x="35854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44"/>
            <p:cNvSpPr/>
            <p:nvPr/>
          </p:nvSpPr>
          <p:spPr>
            <a:xfrm>
              <a:off x="35854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1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03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1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44"/>
            <p:cNvSpPr/>
            <p:nvPr/>
          </p:nvSpPr>
          <p:spPr>
            <a:xfrm>
              <a:off x="3739700" y="1992575"/>
              <a:ext cx="30300" cy="31275"/>
            </a:xfrm>
            <a:custGeom>
              <a:avLst/>
              <a:gdLst/>
              <a:ahLst/>
              <a:cxnLst/>
              <a:rect l="l" t="t" r="r" b="b"/>
              <a:pathLst>
                <a:path w="1212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44"/>
            <p:cNvSpPr/>
            <p:nvPr/>
          </p:nvSpPr>
          <p:spPr>
            <a:xfrm>
              <a:off x="3739700" y="18412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44"/>
            <p:cNvSpPr/>
            <p:nvPr/>
          </p:nvSpPr>
          <p:spPr>
            <a:xfrm>
              <a:off x="3739700" y="1688975"/>
              <a:ext cx="30300" cy="30300"/>
            </a:xfrm>
            <a:custGeom>
              <a:avLst/>
              <a:gdLst/>
              <a:ahLst/>
              <a:cxnLst/>
              <a:rect l="l" t="t" r="r" b="b"/>
              <a:pathLst>
                <a:path w="1212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5" name="Google Shape;2295;p44"/>
            <p:cNvSpPr/>
            <p:nvPr/>
          </p:nvSpPr>
          <p:spPr>
            <a:xfrm>
              <a:off x="3739700" y="15376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2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6" name="Google Shape;2296;p44"/>
            <p:cNvSpPr/>
            <p:nvPr/>
          </p:nvSpPr>
          <p:spPr>
            <a:xfrm>
              <a:off x="389492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44"/>
            <p:cNvSpPr/>
            <p:nvPr/>
          </p:nvSpPr>
          <p:spPr>
            <a:xfrm>
              <a:off x="389492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44"/>
            <p:cNvSpPr/>
            <p:nvPr/>
          </p:nvSpPr>
          <p:spPr>
            <a:xfrm>
              <a:off x="389492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9" name="Google Shape;2299;p44"/>
            <p:cNvSpPr/>
            <p:nvPr/>
          </p:nvSpPr>
          <p:spPr>
            <a:xfrm>
              <a:off x="389492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0" name="Google Shape;2300;p44"/>
            <p:cNvSpPr/>
            <p:nvPr/>
          </p:nvSpPr>
          <p:spPr>
            <a:xfrm>
              <a:off x="4049150" y="1992575"/>
              <a:ext cx="31275" cy="31275"/>
            </a:xfrm>
            <a:custGeom>
              <a:avLst/>
              <a:gdLst/>
              <a:ahLst/>
              <a:cxnLst/>
              <a:rect l="l" t="t" r="r" b="b"/>
              <a:pathLst>
                <a:path w="1251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50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44"/>
            <p:cNvSpPr/>
            <p:nvPr/>
          </p:nvSpPr>
          <p:spPr>
            <a:xfrm>
              <a:off x="4049150" y="18412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44"/>
            <p:cNvSpPr/>
            <p:nvPr/>
          </p:nvSpPr>
          <p:spPr>
            <a:xfrm>
              <a:off x="4049150" y="1688975"/>
              <a:ext cx="31275" cy="30300"/>
            </a:xfrm>
            <a:custGeom>
              <a:avLst/>
              <a:gdLst/>
              <a:ahLst/>
              <a:cxnLst/>
              <a:rect l="l" t="t" r="r" b="b"/>
              <a:pathLst>
                <a:path w="1251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50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44"/>
            <p:cNvSpPr/>
            <p:nvPr/>
          </p:nvSpPr>
          <p:spPr>
            <a:xfrm>
              <a:off x="4049150" y="15376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3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44"/>
            <p:cNvSpPr/>
            <p:nvPr/>
          </p:nvSpPr>
          <p:spPr>
            <a:xfrm>
              <a:off x="42043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5" name="Google Shape;2305;p44"/>
            <p:cNvSpPr/>
            <p:nvPr/>
          </p:nvSpPr>
          <p:spPr>
            <a:xfrm>
              <a:off x="42043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6" name="Google Shape;2306;p44"/>
            <p:cNvSpPr/>
            <p:nvPr/>
          </p:nvSpPr>
          <p:spPr>
            <a:xfrm>
              <a:off x="42043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7" name="Google Shape;2307;p44"/>
            <p:cNvSpPr/>
            <p:nvPr/>
          </p:nvSpPr>
          <p:spPr>
            <a:xfrm>
              <a:off x="42043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59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08" name="Google Shape;2308;p44"/>
          <p:cNvSpPr/>
          <p:nvPr/>
        </p:nvSpPr>
        <p:spPr>
          <a:xfrm>
            <a:off x="2914649" y="-1923727"/>
            <a:ext cx="3047951" cy="3048011"/>
          </a:xfrm>
          <a:custGeom>
            <a:avLst/>
            <a:gdLst/>
            <a:ahLst/>
            <a:cxnLst/>
            <a:rect l="l" t="t" r="r" b="b"/>
            <a:pathLst>
              <a:path w="48967" h="48966" extrusionOk="0">
                <a:moveTo>
                  <a:pt x="24484" y="0"/>
                </a:moveTo>
                <a:lnTo>
                  <a:pt x="23234" y="39"/>
                </a:lnTo>
                <a:lnTo>
                  <a:pt x="21985" y="117"/>
                </a:lnTo>
                <a:lnTo>
                  <a:pt x="20774" y="274"/>
                </a:lnTo>
                <a:lnTo>
                  <a:pt x="19564" y="508"/>
                </a:lnTo>
                <a:lnTo>
                  <a:pt x="18392" y="781"/>
                </a:lnTo>
                <a:lnTo>
                  <a:pt x="17221" y="1094"/>
                </a:lnTo>
                <a:lnTo>
                  <a:pt x="16088" y="1484"/>
                </a:lnTo>
                <a:lnTo>
                  <a:pt x="14956" y="1914"/>
                </a:lnTo>
                <a:lnTo>
                  <a:pt x="13902" y="2421"/>
                </a:lnTo>
                <a:lnTo>
                  <a:pt x="12848" y="2968"/>
                </a:lnTo>
                <a:lnTo>
                  <a:pt x="11793" y="3554"/>
                </a:lnTo>
                <a:lnTo>
                  <a:pt x="10817" y="4178"/>
                </a:lnTo>
                <a:lnTo>
                  <a:pt x="9841" y="4881"/>
                </a:lnTo>
                <a:lnTo>
                  <a:pt x="8943" y="5584"/>
                </a:lnTo>
                <a:lnTo>
                  <a:pt x="8045" y="6365"/>
                </a:lnTo>
                <a:lnTo>
                  <a:pt x="7186" y="7185"/>
                </a:lnTo>
                <a:lnTo>
                  <a:pt x="6366" y="8005"/>
                </a:lnTo>
                <a:lnTo>
                  <a:pt x="5624" y="8903"/>
                </a:lnTo>
                <a:lnTo>
                  <a:pt x="4882" y="9840"/>
                </a:lnTo>
                <a:lnTo>
                  <a:pt x="4179" y="10777"/>
                </a:lnTo>
                <a:lnTo>
                  <a:pt x="3554" y="11793"/>
                </a:lnTo>
                <a:lnTo>
                  <a:pt x="2968" y="12808"/>
                </a:lnTo>
                <a:lnTo>
                  <a:pt x="2422" y="13862"/>
                </a:lnTo>
                <a:lnTo>
                  <a:pt x="1953" y="14955"/>
                </a:lnTo>
                <a:lnTo>
                  <a:pt x="1485" y="16049"/>
                </a:lnTo>
                <a:lnTo>
                  <a:pt x="1133" y="17181"/>
                </a:lnTo>
                <a:lnTo>
                  <a:pt x="782" y="18353"/>
                </a:lnTo>
                <a:lnTo>
                  <a:pt x="508" y="19563"/>
                </a:lnTo>
                <a:lnTo>
                  <a:pt x="313" y="20734"/>
                </a:lnTo>
                <a:lnTo>
                  <a:pt x="157" y="21984"/>
                </a:lnTo>
                <a:lnTo>
                  <a:pt x="40" y="23234"/>
                </a:lnTo>
                <a:lnTo>
                  <a:pt x="1" y="24483"/>
                </a:lnTo>
                <a:lnTo>
                  <a:pt x="40" y="25733"/>
                </a:lnTo>
                <a:lnTo>
                  <a:pt x="157" y="26982"/>
                </a:lnTo>
                <a:lnTo>
                  <a:pt x="313" y="28193"/>
                </a:lnTo>
                <a:lnTo>
                  <a:pt x="508" y="29403"/>
                </a:lnTo>
                <a:lnTo>
                  <a:pt x="782" y="30613"/>
                </a:lnTo>
                <a:lnTo>
                  <a:pt x="1133" y="31746"/>
                </a:lnTo>
                <a:lnTo>
                  <a:pt x="1485" y="32917"/>
                </a:lnTo>
                <a:lnTo>
                  <a:pt x="1953" y="34011"/>
                </a:lnTo>
                <a:lnTo>
                  <a:pt x="2422" y="35104"/>
                </a:lnTo>
                <a:lnTo>
                  <a:pt x="2968" y="36158"/>
                </a:lnTo>
                <a:lnTo>
                  <a:pt x="3554" y="37173"/>
                </a:lnTo>
                <a:lnTo>
                  <a:pt x="4179" y="38150"/>
                </a:lnTo>
                <a:lnTo>
                  <a:pt x="4882" y="39126"/>
                </a:lnTo>
                <a:lnTo>
                  <a:pt x="5624" y="40063"/>
                </a:lnTo>
                <a:lnTo>
                  <a:pt x="6366" y="40922"/>
                </a:lnTo>
                <a:lnTo>
                  <a:pt x="7186" y="41781"/>
                </a:lnTo>
                <a:lnTo>
                  <a:pt x="8045" y="42601"/>
                </a:lnTo>
                <a:lnTo>
                  <a:pt x="8943" y="43382"/>
                </a:lnTo>
                <a:lnTo>
                  <a:pt x="9841" y="44085"/>
                </a:lnTo>
                <a:lnTo>
                  <a:pt x="10817" y="44788"/>
                </a:lnTo>
                <a:lnTo>
                  <a:pt x="11793" y="45412"/>
                </a:lnTo>
                <a:lnTo>
                  <a:pt x="12848" y="45998"/>
                </a:lnTo>
                <a:lnTo>
                  <a:pt x="13902" y="46545"/>
                </a:lnTo>
                <a:lnTo>
                  <a:pt x="14956" y="47052"/>
                </a:lnTo>
                <a:lnTo>
                  <a:pt x="16088" y="47482"/>
                </a:lnTo>
                <a:lnTo>
                  <a:pt x="17221" y="47872"/>
                </a:lnTo>
                <a:lnTo>
                  <a:pt x="18392" y="48185"/>
                </a:lnTo>
                <a:lnTo>
                  <a:pt x="19564" y="48458"/>
                </a:lnTo>
                <a:lnTo>
                  <a:pt x="20774" y="48692"/>
                </a:lnTo>
                <a:lnTo>
                  <a:pt x="21985" y="48849"/>
                </a:lnTo>
                <a:lnTo>
                  <a:pt x="23234" y="48927"/>
                </a:lnTo>
                <a:lnTo>
                  <a:pt x="24484" y="48966"/>
                </a:lnTo>
                <a:lnTo>
                  <a:pt x="25772" y="48927"/>
                </a:lnTo>
                <a:lnTo>
                  <a:pt x="26983" y="48849"/>
                </a:lnTo>
                <a:lnTo>
                  <a:pt x="28232" y="48692"/>
                </a:lnTo>
                <a:lnTo>
                  <a:pt x="29443" y="48458"/>
                </a:lnTo>
                <a:lnTo>
                  <a:pt x="30614" y="48185"/>
                </a:lnTo>
                <a:lnTo>
                  <a:pt x="31786" y="47872"/>
                </a:lnTo>
                <a:lnTo>
                  <a:pt x="32918" y="47482"/>
                </a:lnTo>
                <a:lnTo>
                  <a:pt x="34011" y="47052"/>
                </a:lnTo>
                <a:lnTo>
                  <a:pt x="35105" y="46545"/>
                </a:lnTo>
                <a:lnTo>
                  <a:pt x="36159" y="45998"/>
                </a:lnTo>
                <a:lnTo>
                  <a:pt x="37174" y="45412"/>
                </a:lnTo>
                <a:lnTo>
                  <a:pt x="38189" y="44788"/>
                </a:lnTo>
                <a:lnTo>
                  <a:pt x="39127" y="44085"/>
                </a:lnTo>
                <a:lnTo>
                  <a:pt x="40064" y="43382"/>
                </a:lnTo>
                <a:lnTo>
                  <a:pt x="40962" y="42601"/>
                </a:lnTo>
                <a:lnTo>
                  <a:pt x="41821" y="41781"/>
                </a:lnTo>
                <a:lnTo>
                  <a:pt x="42602" y="40922"/>
                </a:lnTo>
                <a:lnTo>
                  <a:pt x="43383" y="40063"/>
                </a:lnTo>
                <a:lnTo>
                  <a:pt x="44125" y="39126"/>
                </a:lnTo>
                <a:lnTo>
                  <a:pt x="44788" y="38150"/>
                </a:lnTo>
                <a:lnTo>
                  <a:pt x="45452" y="37173"/>
                </a:lnTo>
                <a:lnTo>
                  <a:pt x="46038" y="36158"/>
                </a:lnTo>
                <a:lnTo>
                  <a:pt x="46546" y="35104"/>
                </a:lnTo>
                <a:lnTo>
                  <a:pt x="47053" y="34011"/>
                </a:lnTo>
                <a:lnTo>
                  <a:pt x="47483" y="32917"/>
                </a:lnTo>
                <a:lnTo>
                  <a:pt x="47873" y="31746"/>
                </a:lnTo>
                <a:lnTo>
                  <a:pt x="48225" y="30613"/>
                </a:lnTo>
                <a:lnTo>
                  <a:pt x="48498" y="29403"/>
                </a:lnTo>
                <a:lnTo>
                  <a:pt x="48693" y="28193"/>
                </a:lnTo>
                <a:lnTo>
                  <a:pt x="48849" y="26982"/>
                </a:lnTo>
                <a:lnTo>
                  <a:pt x="48966" y="25733"/>
                </a:lnTo>
                <a:lnTo>
                  <a:pt x="48966" y="24483"/>
                </a:lnTo>
                <a:lnTo>
                  <a:pt x="48966" y="23234"/>
                </a:lnTo>
                <a:lnTo>
                  <a:pt x="48849" y="21984"/>
                </a:lnTo>
                <a:lnTo>
                  <a:pt x="48693" y="20734"/>
                </a:lnTo>
                <a:lnTo>
                  <a:pt x="48498" y="19563"/>
                </a:lnTo>
                <a:lnTo>
                  <a:pt x="48225" y="18353"/>
                </a:lnTo>
                <a:lnTo>
                  <a:pt x="47873" y="17181"/>
                </a:lnTo>
                <a:lnTo>
                  <a:pt x="47483" y="16049"/>
                </a:lnTo>
                <a:lnTo>
                  <a:pt x="47053" y="14955"/>
                </a:lnTo>
                <a:lnTo>
                  <a:pt x="46546" y="13862"/>
                </a:lnTo>
                <a:lnTo>
                  <a:pt x="46038" y="12808"/>
                </a:lnTo>
                <a:lnTo>
                  <a:pt x="45452" y="11793"/>
                </a:lnTo>
                <a:lnTo>
                  <a:pt x="44788" y="10777"/>
                </a:lnTo>
                <a:lnTo>
                  <a:pt x="44125" y="9840"/>
                </a:lnTo>
                <a:lnTo>
                  <a:pt x="43383" y="8903"/>
                </a:lnTo>
                <a:lnTo>
                  <a:pt x="42602" y="8005"/>
                </a:lnTo>
                <a:lnTo>
                  <a:pt x="41821" y="7185"/>
                </a:lnTo>
                <a:lnTo>
                  <a:pt x="40962" y="6365"/>
                </a:lnTo>
                <a:lnTo>
                  <a:pt x="40064" y="5584"/>
                </a:lnTo>
                <a:lnTo>
                  <a:pt x="39127" y="4881"/>
                </a:lnTo>
                <a:lnTo>
                  <a:pt x="38189" y="4178"/>
                </a:lnTo>
                <a:lnTo>
                  <a:pt x="37174" y="3554"/>
                </a:lnTo>
                <a:lnTo>
                  <a:pt x="36159" y="2968"/>
                </a:lnTo>
                <a:lnTo>
                  <a:pt x="35105" y="2421"/>
                </a:lnTo>
                <a:lnTo>
                  <a:pt x="34011" y="1914"/>
                </a:lnTo>
                <a:lnTo>
                  <a:pt x="32918" y="1484"/>
                </a:lnTo>
                <a:lnTo>
                  <a:pt x="31786" y="1094"/>
                </a:lnTo>
                <a:lnTo>
                  <a:pt x="30614" y="781"/>
                </a:lnTo>
                <a:lnTo>
                  <a:pt x="29443" y="508"/>
                </a:lnTo>
                <a:lnTo>
                  <a:pt x="28232" y="274"/>
                </a:lnTo>
                <a:lnTo>
                  <a:pt x="26983" y="117"/>
                </a:lnTo>
                <a:lnTo>
                  <a:pt x="25772" y="39"/>
                </a:lnTo>
                <a:lnTo>
                  <a:pt x="24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9" name="Google Shape;2309;p44"/>
          <p:cNvSpPr/>
          <p:nvPr/>
        </p:nvSpPr>
        <p:spPr>
          <a:xfrm>
            <a:off x="-1183750" y="4468725"/>
            <a:ext cx="2148195" cy="2148195"/>
          </a:xfrm>
          <a:custGeom>
            <a:avLst/>
            <a:gdLst/>
            <a:ahLst/>
            <a:cxnLst/>
            <a:rect l="l" t="t" r="r" b="b"/>
            <a:pathLst>
              <a:path w="39478" h="39478" fill="none" extrusionOk="0">
                <a:moveTo>
                  <a:pt x="39477" y="19720"/>
                </a:moveTo>
                <a:lnTo>
                  <a:pt x="39477" y="19720"/>
                </a:lnTo>
                <a:lnTo>
                  <a:pt x="39438" y="20735"/>
                </a:lnTo>
                <a:lnTo>
                  <a:pt x="39360" y="21750"/>
                </a:lnTo>
                <a:lnTo>
                  <a:pt x="39243" y="22726"/>
                </a:lnTo>
                <a:lnTo>
                  <a:pt x="39087" y="23702"/>
                </a:lnTo>
                <a:lnTo>
                  <a:pt x="38853" y="24679"/>
                </a:lnTo>
                <a:lnTo>
                  <a:pt x="38579" y="25616"/>
                </a:lnTo>
                <a:lnTo>
                  <a:pt x="38267" y="26514"/>
                </a:lnTo>
                <a:lnTo>
                  <a:pt x="37915" y="27412"/>
                </a:lnTo>
                <a:lnTo>
                  <a:pt x="37525" y="28310"/>
                </a:lnTo>
                <a:lnTo>
                  <a:pt x="37095" y="29130"/>
                </a:lnTo>
                <a:lnTo>
                  <a:pt x="36627" y="29989"/>
                </a:lnTo>
                <a:lnTo>
                  <a:pt x="36119" y="30770"/>
                </a:lnTo>
                <a:lnTo>
                  <a:pt x="35573" y="31551"/>
                </a:lnTo>
                <a:lnTo>
                  <a:pt x="34987" y="32293"/>
                </a:lnTo>
                <a:lnTo>
                  <a:pt x="34362" y="32996"/>
                </a:lnTo>
                <a:lnTo>
                  <a:pt x="33698" y="33698"/>
                </a:lnTo>
                <a:lnTo>
                  <a:pt x="32995" y="34362"/>
                </a:lnTo>
                <a:lnTo>
                  <a:pt x="32293" y="34948"/>
                </a:lnTo>
                <a:lnTo>
                  <a:pt x="31551" y="35534"/>
                </a:lnTo>
                <a:lnTo>
                  <a:pt x="30770" y="36119"/>
                </a:lnTo>
                <a:lnTo>
                  <a:pt x="29989" y="36627"/>
                </a:lnTo>
                <a:lnTo>
                  <a:pt x="29130" y="37096"/>
                </a:lnTo>
                <a:lnTo>
                  <a:pt x="28310" y="37525"/>
                </a:lnTo>
                <a:lnTo>
                  <a:pt x="27412" y="37916"/>
                </a:lnTo>
                <a:lnTo>
                  <a:pt x="26514" y="38267"/>
                </a:lnTo>
                <a:lnTo>
                  <a:pt x="25615" y="38579"/>
                </a:lnTo>
                <a:lnTo>
                  <a:pt x="24678" y="38853"/>
                </a:lnTo>
                <a:lnTo>
                  <a:pt x="23702" y="39087"/>
                </a:lnTo>
                <a:lnTo>
                  <a:pt x="22765" y="39243"/>
                </a:lnTo>
                <a:lnTo>
                  <a:pt x="21750" y="39360"/>
                </a:lnTo>
                <a:lnTo>
                  <a:pt x="20774" y="39438"/>
                </a:lnTo>
                <a:lnTo>
                  <a:pt x="19758" y="39477"/>
                </a:lnTo>
                <a:lnTo>
                  <a:pt x="19758" y="39477"/>
                </a:lnTo>
                <a:lnTo>
                  <a:pt x="18743" y="39438"/>
                </a:lnTo>
                <a:lnTo>
                  <a:pt x="17728" y="39360"/>
                </a:lnTo>
                <a:lnTo>
                  <a:pt x="16752" y="39243"/>
                </a:lnTo>
                <a:lnTo>
                  <a:pt x="15776" y="39087"/>
                </a:lnTo>
                <a:lnTo>
                  <a:pt x="14799" y="38853"/>
                </a:lnTo>
                <a:lnTo>
                  <a:pt x="13862" y="38579"/>
                </a:lnTo>
                <a:lnTo>
                  <a:pt x="12964" y="38267"/>
                </a:lnTo>
                <a:lnTo>
                  <a:pt x="12066" y="37916"/>
                </a:lnTo>
                <a:lnTo>
                  <a:pt x="11168" y="37525"/>
                </a:lnTo>
                <a:lnTo>
                  <a:pt x="10348" y="37096"/>
                </a:lnTo>
                <a:lnTo>
                  <a:pt x="9489" y="36627"/>
                </a:lnTo>
                <a:lnTo>
                  <a:pt x="8708" y="36119"/>
                </a:lnTo>
                <a:lnTo>
                  <a:pt x="7927" y="35534"/>
                </a:lnTo>
                <a:lnTo>
                  <a:pt x="7185" y="34948"/>
                </a:lnTo>
                <a:lnTo>
                  <a:pt x="6482" y="34362"/>
                </a:lnTo>
                <a:lnTo>
                  <a:pt x="5779" y="33698"/>
                </a:lnTo>
                <a:lnTo>
                  <a:pt x="5116" y="32996"/>
                </a:lnTo>
                <a:lnTo>
                  <a:pt x="4530" y="32293"/>
                </a:lnTo>
                <a:lnTo>
                  <a:pt x="3905" y="31551"/>
                </a:lnTo>
                <a:lnTo>
                  <a:pt x="3358" y="30770"/>
                </a:lnTo>
                <a:lnTo>
                  <a:pt x="2851" y="29989"/>
                </a:lnTo>
                <a:lnTo>
                  <a:pt x="2382" y="29130"/>
                </a:lnTo>
                <a:lnTo>
                  <a:pt x="1953" y="28310"/>
                </a:lnTo>
                <a:lnTo>
                  <a:pt x="1562" y="27412"/>
                </a:lnTo>
                <a:lnTo>
                  <a:pt x="1211" y="26514"/>
                </a:lnTo>
                <a:lnTo>
                  <a:pt x="898" y="25616"/>
                </a:lnTo>
                <a:lnTo>
                  <a:pt x="625" y="24679"/>
                </a:lnTo>
                <a:lnTo>
                  <a:pt x="391" y="23702"/>
                </a:lnTo>
                <a:lnTo>
                  <a:pt x="235" y="22726"/>
                </a:lnTo>
                <a:lnTo>
                  <a:pt x="117" y="21750"/>
                </a:lnTo>
                <a:lnTo>
                  <a:pt x="39" y="20735"/>
                </a:lnTo>
                <a:lnTo>
                  <a:pt x="0" y="19720"/>
                </a:lnTo>
                <a:lnTo>
                  <a:pt x="0" y="19720"/>
                </a:lnTo>
                <a:lnTo>
                  <a:pt x="39" y="18704"/>
                </a:lnTo>
                <a:lnTo>
                  <a:pt x="117" y="17728"/>
                </a:lnTo>
                <a:lnTo>
                  <a:pt x="235" y="16713"/>
                </a:lnTo>
                <a:lnTo>
                  <a:pt x="391" y="15776"/>
                </a:lnTo>
                <a:lnTo>
                  <a:pt x="625" y="14800"/>
                </a:lnTo>
                <a:lnTo>
                  <a:pt x="898" y="13862"/>
                </a:lnTo>
                <a:lnTo>
                  <a:pt x="1211" y="12964"/>
                </a:lnTo>
                <a:lnTo>
                  <a:pt x="1562" y="12066"/>
                </a:lnTo>
                <a:lnTo>
                  <a:pt x="1953" y="11168"/>
                </a:lnTo>
                <a:lnTo>
                  <a:pt x="2382" y="10309"/>
                </a:lnTo>
                <a:lnTo>
                  <a:pt x="2851" y="9489"/>
                </a:lnTo>
                <a:lnTo>
                  <a:pt x="3358" y="8708"/>
                </a:lnTo>
                <a:lnTo>
                  <a:pt x="3905" y="7927"/>
                </a:lnTo>
                <a:lnTo>
                  <a:pt x="4530" y="7185"/>
                </a:lnTo>
                <a:lnTo>
                  <a:pt x="5116" y="6482"/>
                </a:lnTo>
                <a:lnTo>
                  <a:pt x="5779" y="5780"/>
                </a:lnTo>
                <a:lnTo>
                  <a:pt x="6482" y="5116"/>
                </a:lnTo>
                <a:lnTo>
                  <a:pt x="7185" y="4491"/>
                </a:lnTo>
                <a:lnTo>
                  <a:pt x="7927" y="3905"/>
                </a:lnTo>
                <a:lnTo>
                  <a:pt x="8708" y="3359"/>
                </a:lnTo>
                <a:lnTo>
                  <a:pt x="9489" y="2851"/>
                </a:lnTo>
                <a:lnTo>
                  <a:pt x="10348" y="2382"/>
                </a:lnTo>
                <a:lnTo>
                  <a:pt x="11168" y="1953"/>
                </a:lnTo>
                <a:lnTo>
                  <a:pt x="12066" y="1562"/>
                </a:lnTo>
                <a:lnTo>
                  <a:pt x="12964" y="1211"/>
                </a:lnTo>
                <a:lnTo>
                  <a:pt x="13862" y="899"/>
                </a:lnTo>
                <a:lnTo>
                  <a:pt x="14799" y="625"/>
                </a:lnTo>
                <a:lnTo>
                  <a:pt x="15776" y="391"/>
                </a:lnTo>
                <a:lnTo>
                  <a:pt x="16752" y="235"/>
                </a:lnTo>
                <a:lnTo>
                  <a:pt x="17728" y="118"/>
                </a:lnTo>
                <a:lnTo>
                  <a:pt x="18743" y="40"/>
                </a:lnTo>
                <a:lnTo>
                  <a:pt x="19758" y="1"/>
                </a:lnTo>
                <a:lnTo>
                  <a:pt x="19758" y="1"/>
                </a:lnTo>
                <a:lnTo>
                  <a:pt x="20774" y="40"/>
                </a:lnTo>
                <a:lnTo>
                  <a:pt x="21750" y="118"/>
                </a:lnTo>
                <a:lnTo>
                  <a:pt x="22765" y="235"/>
                </a:lnTo>
                <a:lnTo>
                  <a:pt x="23702" y="391"/>
                </a:lnTo>
                <a:lnTo>
                  <a:pt x="24678" y="625"/>
                </a:lnTo>
                <a:lnTo>
                  <a:pt x="25615" y="899"/>
                </a:lnTo>
                <a:lnTo>
                  <a:pt x="26514" y="1211"/>
                </a:lnTo>
                <a:lnTo>
                  <a:pt x="27412" y="1562"/>
                </a:lnTo>
                <a:lnTo>
                  <a:pt x="28310" y="1953"/>
                </a:lnTo>
                <a:lnTo>
                  <a:pt x="29130" y="2382"/>
                </a:lnTo>
                <a:lnTo>
                  <a:pt x="29989" y="2851"/>
                </a:lnTo>
                <a:lnTo>
                  <a:pt x="30770" y="3359"/>
                </a:lnTo>
                <a:lnTo>
                  <a:pt x="31551" y="3905"/>
                </a:lnTo>
                <a:lnTo>
                  <a:pt x="32293" y="4491"/>
                </a:lnTo>
                <a:lnTo>
                  <a:pt x="32995" y="5116"/>
                </a:lnTo>
                <a:lnTo>
                  <a:pt x="33698" y="5780"/>
                </a:lnTo>
                <a:lnTo>
                  <a:pt x="34362" y="6482"/>
                </a:lnTo>
                <a:lnTo>
                  <a:pt x="34987" y="7185"/>
                </a:lnTo>
                <a:lnTo>
                  <a:pt x="35573" y="7927"/>
                </a:lnTo>
                <a:lnTo>
                  <a:pt x="36119" y="8708"/>
                </a:lnTo>
                <a:lnTo>
                  <a:pt x="36627" y="9489"/>
                </a:lnTo>
                <a:lnTo>
                  <a:pt x="37095" y="10309"/>
                </a:lnTo>
                <a:lnTo>
                  <a:pt x="37525" y="11168"/>
                </a:lnTo>
                <a:lnTo>
                  <a:pt x="37915" y="12066"/>
                </a:lnTo>
                <a:lnTo>
                  <a:pt x="38267" y="12964"/>
                </a:lnTo>
                <a:lnTo>
                  <a:pt x="38579" y="13862"/>
                </a:lnTo>
                <a:lnTo>
                  <a:pt x="38853" y="14800"/>
                </a:lnTo>
                <a:lnTo>
                  <a:pt x="39087" y="15776"/>
                </a:lnTo>
                <a:lnTo>
                  <a:pt x="39243" y="16713"/>
                </a:lnTo>
                <a:lnTo>
                  <a:pt x="39360" y="17728"/>
                </a:lnTo>
                <a:lnTo>
                  <a:pt x="39438" y="18704"/>
                </a:lnTo>
                <a:lnTo>
                  <a:pt x="39477" y="19720"/>
                </a:lnTo>
                <a:lnTo>
                  <a:pt x="39477" y="19720"/>
                </a:lnTo>
                <a:close/>
              </a:path>
            </a:pathLst>
          </a:custGeom>
          <a:noFill/>
          <a:ln w="234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" name="Google Shape;2310;p44"/>
          <p:cNvGrpSpPr/>
          <p:nvPr/>
        </p:nvGrpSpPr>
        <p:grpSpPr>
          <a:xfrm rot="5400000">
            <a:off x="7726295" y="3856189"/>
            <a:ext cx="1051274" cy="787312"/>
            <a:chOff x="3585475" y="1537675"/>
            <a:chExt cx="649175" cy="486175"/>
          </a:xfrm>
        </p:grpSpPr>
        <p:sp>
          <p:nvSpPr>
            <p:cNvPr id="2311" name="Google Shape;2311;p44"/>
            <p:cNvSpPr/>
            <p:nvPr/>
          </p:nvSpPr>
          <p:spPr>
            <a:xfrm>
              <a:off x="35854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2" name="Google Shape;2312;p44"/>
            <p:cNvSpPr/>
            <p:nvPr/>
          </p:nvSpPr>
          <p:spPr>
            <a:xfrm>
              <a:off x="35854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1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3" name="Google Shape;2313;p44"/>
            <p:cNvSpPr/>
            <p:nvPr/>
          </p:nvSpPr>
          <p:spPr>
            <a:xfrm>
              <a:off x="35854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4" name="Google Shape;2314;p44"/>
            <p:cNvSpPr/>
            <p:nvPr/>
          </p:nvSpPr>
          <p:spPr>
            <a:xfrm>
              <a:off x="35854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1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03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1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5" name="Google Shape;2315;p44"/>
            <p:cNvSpPr/>
            <p:nvPr/>
          </p:nvSpPr>
          <p:spPr>
            <a:xfrm>
              <a:off x="3739700" y="1992575"/>
              <a:ext cx="30300" cy="31275"/>
            </a:xfrm>
            <a:custGeom>
              <a:avLst/>
              <a:gdLst/>
              <a:ahLst/>
              <a:cxnLst/>
              <a:rect l="l" t="t" r="r" b="b"/>
              <a:pathLst>
                <a:path w="1212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6" name="Google Shape;2316;p44"/>
            <p:cNvSpPr/>
            <p:nvPr/>
          </p:nvSpPr>
          <p:spPr>
            <a:xfrm>
              <a:off x="3739700" y="18412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7" name="Google Shape;2317;p44"/>
            <p:cNvSpPr/>
            <p:nvPr/>
          </p:nvSpPr>
          <p:spPr>
            <a:xfrm>
              <a:off x="3739700" y="1688975"/>
              <a:ext cx="30300" cy="30300"/>
            </a:xfrm>
            <a:custGeom>
              <a:avLst/>
              <a:gdLst/>
              <a:ahLst/>
              <a:cxnLst/>
              <a:rect l="l" t="t" r="r" b="b"/>
              <a:pathLst>
                <a:path w="1212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8" name="Google Shape;2318;p44"/>
            <p:cNvSpPr/>
            <p:nvPr/>
          </p:nvSpPr>
          <p:spPr>
            <a:xfrm>
              <a:off x="3739700" y="15376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2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44"/>
            <p:cNvSpPr/>
            <p:nvPr/>
          </p:nvSpPr>
          <p:spPr>
            <a:xfrm>
              <a:off x="389492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p44"/>
            <p:cNvSpPr/>
            <p:nvPr/>
          </p:nvSpPr>
          <p:spPr>
            <a:xfrm>
              <a:off x="389492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p44"/>
            <p:cNvSpPr/>
            <p:nvPr/>
          </p:nvSpPr>
          <p:spPr>
            <a:xfrm>
              <a:off x="389492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44"/>
            <p:cNvSpPr/>
            <p:nvPr/>
          </p:nvSpPr>
          <p:spPr>
            <a:xfrm>
              <a:off x="389492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3" name="Google Shape;2323;p44"/>
            <p:cNvSpPr/>
            <p:nvPr/>
          </p:nvSpPr>
          <p:spPr>
            <a:xfrm>
              <a:off x="4049150" y="1992575"/>
              <a:ext cx="31275" cy="31275"/>
            </a:xfrm>
            <a:custGeom>
              <a:avLst/>
              <a:gdLst/>
              <a:ahLst/>
              <a:cxnLst/>
              <a:rect l="l" t="t" r="r" b="b"/>
              <a:pathLst>
                <a:path w="1251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50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44"/>
            <p:cNvSpPr/>
            <p:nvPr/>
          </p:nvSpPr>
          <p:spPr>
            <a:xfrm>
              <a:off x="4049150" y="18412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44"/>
            <p:cNvSpPr/>
            <p:nvPr/>
          </p:nvSpPr>
          <p:spPr>
            <a:xfrm>
              <a:off x="4049150" y="1688975"/>
              <a:ext cx="31275" cy="30300"/>
            </a:xfrm>
            <a:custGeom>
              <a:avLst/>
              <a:gdLst/>
              <a:ahLst/>
              <a:cxnLst/>
              <a:rect l="l" t="t" r="r" b="b"/>
              <a:pathLst>
                <a:path w="1251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50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44"/>
            <p:cNvSpPr/>
            <p:nvPr/>
          </p:nvSpPr>
          <p:spPr>
            <a:xfrm>
              <a:off x="4049150" y="15376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3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44"/>
            <p:cNvSpPr/>
            <p:nvPr/>
          </p:nvSpPr>
          <p:spPr>
            <a:xfrm>
              <a:off x="42043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44"/>
            <p:cNvSpPr/>
            <p:nvPr/>
          </p:nvSpPr>
          <p:spPr>
            <a:xfrm>
              <a:off x="42043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44"/>
            <p:cNvSpPr/>
            <p:nvPr/>
          </p:nvSpPr>
          <p:spPr>
            <a:xfrm>
              <a:off x="42043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44"/>
            <p:cNvSpPr/>
            <p:nvPr/>
          </p:nvSpPr>
          <p:spPr>
            <a:xfrm>
              <a:off x="42043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59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4E82074D-0C81-4EB5-B2E3-7D872A39F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3385" y="3933215"/>
            <a:ext cx="1543050" cy="116643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r>
              <a:rPr lang="en-US" dirty="0" smtClean="0"/>
              <a:t>04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6159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10" y="0"/>
            <a:ext cx="7704000" cy="572700"/>
          </a:xfrm>
        </p:spPr>
        <p:txBody>
          <a:bodyPr/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TO DISCUSS</a:t>
            </a: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343" y="3869038"/>
            <a:ext cx="1543050" cy="8680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817440"/>
            <a:ext cx="80118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err="1"/>
              <a:t>Microstrip</a:t>
            </a:r>
            <a:r>
              <a:rPr lang="en-US" dirty="0"/>
              <a:t> Antenna – Basic Characteristics, Rectangular Patch, Circular Patch, </a:t>
            </a:r>
            <a:r>
              <a:rPr lang="en-US" dirty="0" err="1"/>
              <a:t>Microship</a:t>
            </a:r>
            <a:r>
              <a:rPr lang="en-US" dirty="0"/>
              <a:t> Array Antenna. </a:t>
            </a:r>
            <a:endParaRPr kumimoji="0" lang="en-I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800845"/>
            <a:ext cx="77796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Electronic Scanning Antenna- Phase Scanning, Frequency Scanning and Beam switching Antenna Measurements – Radiation Pattern, Gain and Input Impedance.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  <a:endParaRPr kumimoji="0" lang="en-I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1599" y="2568806"/>
            <a:ext cx="76780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5G ANTENNA.</a:t>
            </a:r>
            <a:endParaRPr kumimoji="0" lang="en-I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258868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MICROSTRIP PATCH ANTENNA</a:t>
            </a:r>
            <a:endParaRPr lang="en-IN" dirty="0"/>
          </a:p>
        </p:txBody>
      </p:sp>
      <p:pic>
        <p:nvPicPr>
          <p:cNvPr id="62466" name="Picture 2" descr="IntroductionIn its most basic form, a Microstrip patch antenna consists of a radiating patch on oneside of a dielectric s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43421"/>
            <a:ext cx="7407589" cy="291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7589" y="3816284"/>
            <a:ext cx="1543050" cy="86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38962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519864"/>
            <a:ext cx="1543050" cy="1166436"/>
          </a:xfrm>
          <a:prstGeom prst="rect">
            <a:avLst/>
          </a:prstGeom>
        </p:spPr>
      </p:pic>
      <p:pic>
        <p:nvPicPr>
          <p:cNvPr id="57346" name="Picture 2" descr="MicroStrip Anten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00950" cy="399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37719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519864"/>
            <a:ext cx="1543050" cy="1166436"/>
          </a:xfrm>
          <a:prstGeom prst="rect">
            <a:avLst/>
          </a:prstGeom>
        </p:spPr>
      </p:pic>
      <p:pic>
        <p:nvPicPr>
          <p:cNvPr id="60418" name="Picture 2" descr="Microstrip Antenna and its Applications | Must Re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00949" cy="386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894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6650" y="3391277"/>
            <a:ext cx="1543050" cy="1166436"/>
          </a:xfrm>
          <a:prstGeom prst="rect">
            <a:avLst/>
          </a:prstGeom>
        </p:spPr>
      </p:pic>
      <p:pic>
        <p:nvPicPr>
          <p:cNvPr id="4100" name="Picture 4" descr="RADIATION MECHANISM&#10;• Ideally all incident energy must be reflected back&#10;when open circuit. But practically a small portio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15186" cy="428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859" y="0"/>
            <a:ext cx="7704000" cy="572700"/>
          </a:xfrm>
        </p:spPr>
        <p:txBody>
          <a:bodyPr/>
          <a:lstStyle/>
          <a:p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67266"/>
            <a:ext cx="91440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7954" y="3466394"/>
            <a:ext cx="1543050" cy="1166436"/>
          </a:xfrm>
          <a:prstGeom prst="rect">
            <a:avLst/>
          </a:prstGeom>
        </p:spPr>
      </p:pic>
      <p:pic>
        <p:nvPicPr>
          <p:cNvPr id="61444" name="Picture 4" descr="Advantages: Low fabrication cost, hence can be manufactured in large  quantities. Easily integrated with microwave integ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67954" cy="381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7954" y="3466394"/>
            <a:ext cx="1543050" cy="1166436"/>
          </a:xfrm>
          <a:prstGeom prst="rect">
            <a:avLst/>
          </a:prstGeom>
        </p:spPr>
      </p:pic>
      <p:pic>
        <p:nvPicPr>
          <p:cNvPr id="63490" name="Picture 2" descr="Circular Patch&#10;• The modes supported by the circular patch antenna can&#10;be found by treating the patch, ground plane, and t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67954" cy="400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62311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11" y="0"/>
            <a:ext cx="7704000" cy="572700"/>
          </a:xfrm>
        </p:spPr>
        <p:txBody>
          <a:bodyPr/>
          <a:lstStyle/>
          <a:p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3123" y="3502279"/>
            <a:ext cx="1543050" cy="1166436"/>
          </a:xfrm>
          <a:prstGeom prst="rect">
            <a:avLst/>
          </a:prstGeom>
        </p:spPr>
      </p:pic>
      <p:pic>
        <p:nvPicPr>
          <p:cNvPr id="64514" name="Picture 2" descr="• The cavity is composed of two perfect electric conductors at the top and bottom to&#10;represent the patch and the ground pl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03123" cy="369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3123" y="3502279"/>
            <a:ext cx="1543050" cy="1166436"/>
          </a:xfrm>
          <a:prstGeom prst="rect">
            <a:avLst/>
          </a:prstGeom>
        </p:spPr>
      </p:pic>
      <p:pic>
        <p:nvPicPr>
          <p:cNvPr id="65538" name="Picture 2" descr="Electric and Magnetic Fields-𝑻𝑴 𝒎𝒏𝒑&#10;𝒛&#10;• To ﬁnd the ﬁelds within the cavity, we use the vector potential approach. For 𝑇𝑀 𝑧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7403123" cy="392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08966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006" y="0"/>
            <a:ext cx="7704000" cy="572700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RECTANGULAR PATCH ANTENNA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1457" y="3555034"/>
            <a:ext cx="1543050" cy="11664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939114"/>
            <a:ext cx="8884507" cy="376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IN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703385"/>
            <a:ext cx="69810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A </a:t>
            </a:r>
            <a:r>
              <a:rPr lang="en-US" b="1" dirty="0">
                <a:solidFill>
                  <a:srgbClr val="202124"/>
                </a:solidFill>
                <a:latin typeface="arial" panose="020B0604020202020204" pitchFamily="34" charset="0"/>
              </a:rPr>
              <a:t>rectangular</a:t>
            </a:r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 micros trip </a:t>
            </a:r>
            <a:r>
              <a:rPr lang="en-US" b="1" dirty="0">
                <a:solidFill>
                  <a:srgbClr val="202124"/>
                </a:solidFill>
                <a:latin typeface="arial" panose="020B0604020202020204" pitchFamily="34" charset="0"/>
              </a:rPr>
              <a:t>patch antenna</a:t>
            </a:r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 is a form of </a:t>
            </a:r>
            <a:r>
              <a:rPr lang="en-US" b="1" dirty="0">
                <a:solidFill>
                  <a:srgbClr val="202124"/>
                </a:solidFill>
                <a:latin typeface="arial" panose="020B0604020202020204" pitchFamily="34" charset="0"/>
              </a:rPr>
              <a:t>antenna</a:t>
            </a:r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 which consists of a </a:t>
            </a:r>
            <a:r>
              <a:rPr lang="en-US" b="1" dirty="0">
                <a:solidFill>
                  <a:srgbClr val="202124"/>
                </a:solidFill>
                <a:latin typeface="arial" panose="020B0604020202020204" pitchFamily="34" charset="0"/>
              </a:rPr>
              <a:t>rectangular patch</a:t>
            </a:r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. This </a:t>
            </a:r>
            <a:r>
              <a:rPr lang="en-US" b="1" dirty="0">
                <a:solidFill>
                  <a:srgbClr val="202124"/>
                </a:solidFill>
                <a:latin typeface="arial" panose="020B0604020202020204" pitchFamily="34" charset="0"/>
              </a:rPr>
              <a:t>patch</a:t>
            </a:r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 is of any planar or non-planar geometry on one side of dielectric substrate and a ground plane on the other side. ... The </a:t>
            </a:r>
            <a:r>
              <a:rPr lang="en-US" b="1" dirty="0">
                <a:solidFill>
                  <a:srgbClr val="202124"/>
                </a:solidFill>
                <a:latin typeface="arial" panose="020B0604020202020204" pitchFamily="34" charset="0"/>
              </a:rPr>
              <a:t>rectangular patch</a:t>
            </a:r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 can be easily </a:t>
            </a:r>
            <a:r>
              <a:rPr lang="en-US" dirty="0" err="1">
                <a:solidFill>
                  <a:srgbClr val="202124"/>
                </a:solidFill>
                <a:latin typeface="arial" panose="020B0604020202020204" pitchFamily="34" charset="0"/>
              </a:rPr>
              <a:t>analysed</a:t>
            </a:r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 using transmission line model and cavity model</a:t>
            </a:r>
            <a:endParaRPr lang="en-IN" dirty="0"/>
          </a:p>
        </p:txBody>
      </p:sp>
      <p:sp>
        <p:nvSpPr>
          <p:cNvPr id="6" name="AutoShape 4" descr="Rectangular Patch - an overview | ScienceDirect Topic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7" name="AutoShape 6" descr="Rectangular Patch - an overview | ScienceDirect Topic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8" name="AutoShape 8" descr="Rectangular Patch - an overview | ScienceDirect Topic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9" name="AutoShape 10" descr="https://encrypted-tbn0.gstatic.com/images?q=tbn:ANd9GcT6RXZh9qYlvjLZzpZIGAHsYj7Z84PZusEhN0tx2KA7QKgJpxHZedXMyju9XKnOdhBcHRX1KASxqUHCUg&amp;usqp=CAU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" name="AutoShape 12" descr="https://encrypted-tbn0.gstatic.com/images?q=tbn:ANd9GcT6RXZh9qYlvjLZzpZIGAHsYj7Z84PZusEhN0tx2KA7QKgJpxHZedXMyju9XKnOdhBcHRX1KASxqUHCUg&amp;usqp=CAU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1" name="AutoShape 14" descr="https://encrypted-tbn0.gstatic.com/images?q=tbn:ANd9GcT6RXZh9qYlvjLZzpZIGAHsYj7Z84PZusEhN0tx2KA7QKgJpxHZedXMyju9XKnOdhBcHRX1KASxqUHCUg&amp;usqp=CAU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692" y="2509980"/>
            <a:ext cx="4191733" cy="2090108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865" y="0"/>
            <a:ext cx="7704000" cy="572700"/>
          </a:xfrm>
        </p:spPr>
        <p:txBody>
          <a:bodyPr/>
          <a:lstStyle/>
          <a:p>
            <a:r>
              <a:rPr lang="en-US" dirty="0" smtClean="0"/>
              <a:t>.</a:t>
            </a:r>
            <a:endParaRPr lang="en-IN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340" y="3519864"/>
            <a:ext cx="1543050" cy="11664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6858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02124"/>
                </a:solidFill>
                <a:latin typeface="arial" panose="020B0604020202020204" pitchFamily="34" charset="0"/>
              </a:rPr>
              <a:t>Rectangular</a:t>
            </a:r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 Patch Antenna with Strip </a:t>
            </a:r>
            <a:r>
              <a:rPr lang="en-US" b="1" dirty="0">
                <a:solidFill>
                  <a:srgbClr val="202124"/>
                </a:solidFill>
                <a:latin typeface="arial" panose="020B0604020202020204" pitchFamily="34" charset="0"/>
              </a:rPr>
              <a:t>Feed</a:t>
            </a:r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. </a:t>
            </a:r>
            <a:r>
              <a:rPr lang="en-US" dirty="0" err="1">
                <a:solidFill>
                  <a:srgbClr val="202124"/>
                </a:solidFill>
                <a:latin typeface="arial" panose="020B0604020202020204" pitchFamily="34" charset="0"/>
              </a:rPr>
              <a:t>Microstrip</a:t>
            </a:r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 line </a:t>
            </a:r>
            <a:r>
              <a:rPr lang="en-US" b="1" dirty="0">
                <a:solidFill>
                  <a:srgbClr val="202124"/>
                </a:solidFill>
                <a:latin typeface="arial" panose="020B0604020202020204" pitchFamily="34" charset="0"/>
              </a:rPr>
              <a:t>feed</a:t>
            </a:r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 is one of the </a:t>
            </a:r>
            <a:r>
              <a:rPr lang="en-US" b="1" dirty="0">
                <a:solidFill>
                  <a:srgbClr val="202124"/>
                </a:solidFill>
                <a:latin typeface="arial" panose="020B0604020202020204" pitchFamily="34" charset="0"/>
              </a:rPr>
              <a:t>easier methods</a:t>
            </a:r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 to </a:t>
            </a:r>
            <a:r>
              <a:rPr lang="en-US" b="1" dirty="0">
                <a:solidFill>
                  <a:srgbClr val="202124"/>
                </a:solidFill>
                <a:latin typeface="arial" panose="020B0604020202020204" pitchFamily="34" charset="0"/>
              </a:rPr>
              <a:t>fabricate</a:t>
            </a:r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 as it is a just conducting strip connecting to the patch and therefore can be consider as extension of patch. It is simple to model and </a:t>
            </a:r>
            <a:r>
              <a:rPr lang="en-US" b="1" dirty="0">
                <a:solidFill>
                  <a:srgbClr val="202124"/>
                </a:solidFill>
                <a:latin typeface="arial" panose="020B0604020202020204" pitchFamily="34" charset="0"/>
              </a:rPr>
              <a:t>easy</a:t>
            </a:r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 to match by controlling the inset position.</a:t>
            </a:r>
            <a:endParaRPr lang="en-IN" dirty="0"/>
          </a:p>
        </p:txBody>
      </p:sp>
      <p:pic>
        <p:nvPicPr>
          <p:cNvPr id="67586" name="Picture 2" descr="Why we use Microstrip Patch Antennas ? Used for some reasons: Flat surface makes them ideal for mounting on airplane Im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2" y="1207480"/>
            <a:ext cx="7388407" cy="314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0883"/>
            <a:ext cx="9144000" cy="572700"/>
          </a:xfrm>
        </p:spPr>
        <p:txBody>
          <a:bodyPr/>
          <a:lstStyle/>
          <a:p>
            <a:endParaRPr lang="en-IN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667" y="3485997"/>
            <a:ext cx="1543050" cy="1166436"/>
          </a:xfrm>
          <a:prstGeom prst="rect">
            <a:avLst/>
          </a:prstGeom>
        </p:spPr>
      </p:pic>
      <p:pic>
        <p:nvPicPr>
          <p:cNvPr id="68610" name="Picture 2" descr="Overview of Microstrip Antennas&#10;• Also called “patch antennas”&#10; One of the most useful antennas at microwave frequencies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0883"/>
            <a:ext cx="7419604" cy="363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287" y="0"/>
            <a:ext cx="7704000" cy="572700"/>
          </a:xfrm>
        </p:spPr>
        <p:txBody>
          <a:bodyPr/>
          <a:lstStyle/>
          <a:p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9067" y="3435198"/>
            <a:ext cx="1543050" cy="1166436"/>
          </a:xfrm>
          <a:prstGeom prst="rect">
            <a:avLst/>
          </a:prstGeom>
        </p:spPr>
      </p:pic>
      <p:pic>
        <p:nvPicPr>
          <p:cNvPr id="69634" name="Picture 2" descr="Overview of Microstrip Antennas&#10;Common Shapes&#10;Rectangular Square Circular&#10;Elliptical&#10;Annular ring&#10;Triangular&#10;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349067" cy="343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644" y="0"/>
            <a:ext cx="7704000" cy="572700"/>
          </a:xfrm>
        </p:spPr>
        <p:txBody>
          <a:bodyPr/>
          <a:lstStyle/>
          <a:p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3604531"/>
            <a:ext cx="1543050" cy="11664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070" y="877329"/>
            <a:ext cx="91069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0658" name="Picture 2" descr="MICROSTRIP ANTENNA TECHNOLOGY - ppt video online downlo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1" y="0"/>
            <a:ext cx="7278130" cy="356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-1"/>
            <a:ext cx="7704000" cy="605481"/>
          </a:xfrm>
        </p:spPr>
        <p:txBody>
          <a:bodyPr/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5G ANTENNA</a:t>
            </a:r>
            <a:endParaRPr lang="en-IN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519864"/>
            <a:ext cx="1543050" cy="1166436"/>
          </a:xfrm>
          <a:prstGeom prst="rect">
            <a:avLst/>
          </a:prstGeom>
        </p:spPr>
      </p:pic>
      <p:pic>
        <p:nvPicPr>
          <p:cNvPr id="71682" name="Picture 2" descr="1G(1980-&#10;1990)&#10;2G(1991-&#10;2006)&#10;3G(2006-&#10;2011)&#10;4G(2011-&#10;Present)&#10;5G(Next G)&#10;1G to 5G&#10;Key features of 1G system&#10;Frequency 800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745066"/>
            <a:ext cx="7445375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875" y="3416449"/>
            <a:ext cx="1543050" cy="1166436"/>
          </a:xfrm>
          <a:prstGeom prst="rect">
            <a:avLst/>
          </a:prstGeom>
        </p:spPr>
      </p:pic>
      <p:pic>
        <p:nvPicPr>
          <p:cNvPr id="1028" name="Picture 4" descr="• The amount of escaped energy is very small due to&#10;mismatch between transmission line and&#10;surrounding space.&#10;• Also becau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6" y="0"/>
            <a:ext cx="7100888" cy="446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2706" name="Picture 2" descr="5G or Next Generation&#10;Robots could get cheaper, thanks to 5G&#10; 5G VS. 4G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7600950" cy="416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950" y="3519864"/>
            <a:ext cx="1543050" cy="116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11016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3730" name="Picture 2" descr="1. Voice over LTE&#10;2. Video over LTE&#10;3. Software-Defined Networking&#10;4. Network Function Virtualization&#10;5. 100G&#10;6. Backhaul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00950" cy="394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950" y="3519864"/>
            <a:ext cx="1543050" cy="116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09811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424000" cy="572700"/>
          </a:xfrm>
        </p:spPr>
        <p:txBody>
          <a:bodyPr/>
          <a:lstStyle/>
          <a:p>
            <a:endParaRPr lang="en-IN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452131"/>
            <a:ext cx="1543050" cy="11664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86497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IN" dirty="0"/>
          </a:p>
        </p:txBody>
      </p:sp>
      <p:pic>
        <p:nvPicPr>
          <p:cNvPr id="74754" name="Picture 2" descr="5G antenna Technology&#10;•Low bands below 1 GHz: longer range for e.g. mobile broadband and&#10;massive IoT e.g. 600 MHz, 700 MHz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00950" cy="369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433" y="0"/>
            <a:ext cx="7704000" cy="572700"/>
          </a:xfrm>
        </p:spPr>
        <p:txBody>
          <a:bodyPr/>
          <a:lstStyle/>
          <a:p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8908" y="3401330"/>
            <a:ext cx="1543050" cy="11664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9492" y="1013254"/>
            <a:ext cx="247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5778" name="Picture 2" descr="5G Technology: Massive MIMO&#10;• A very large antenna array at each&#10;base station&#10;• A large number of user are served&#10;simultan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28908" cy="387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356" y="0"/>
            <a:ext cx="7704000" cy="420130"/>
          </a:xfrm>
        </p:spPr>
        <p:txBody>
          <a:bodyPr/>
          <a:lstStyle/>
          <a:p>
            <a:endParaRPr lang="en-IN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8267" y="3435197"/>
            <a:ext cx="1543050" cy="11664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31340"/>
            <a:ext cx="8983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IN" dirty="0" smtClean="0"/>
          </a:p>
          <a:p>
            <a:r>
              <a:rPr lang="en-IN" dirty="0" smtClean="0"/>
              <a:t/>
            </a:r>
            <a:br>
              <a:rPr lang="en-IN" dirty="0" smtClean="0"/>
            </a:br>
            <a:endParaRPr lang="en-IN" dirty="0"/>
          </a:p>
        </p:txBody>
      </p:sp>
      <p:pic>
        <p:nvPicPr>
          <p:cNvPr id="76802" name="Picture 2" descr="1.Driverless automobiles&#10;3.Massive Machine Type&#10;Communications (mMTC)&#10;4.Ultra Reliable and Low Latency&#10;Communications (URL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298267" cy="385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748" y="3405673"/>
            <a:ext cx="1543050" cy="1166436"/>
          </a:xfrm>
          <a:prstGeom prst="rect">
            <a:avLst/>
          </a:prstGeom>
        </p:spPr>
      </p:pic>
      <p:sp>
        <p:nvSpPr>
          <p:cNvPr id="6" name="AutoShape 4" descr="1.MIMO along with millimetre wave&#10;(8x8 for LTE-A).&#10;2.The array size also can be large&#10;Requirements on 5G antenna&#10;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53225" cy="340567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athematics Subject for Middle School - 6th Grade: Algebra by Slidesgo">
  <a:themeElements>
    <a:clrScheme name="Simple Light">
      <a:dk1>
        <a:srgbClr val="191919"/>
      </a:dk1>
      <a:lt1>
        <a:srgbClr val="07246E"/>
      </a:lt1>
      <a:dk2>
        <a:srgbClr val="0F327F"/>
      </a:dk2>
      <a:lt2>
        <a:srgbClr val="FF3141"/>
      </a:lt2>
      <a:accent1>
        <a:srgbClr val="FFB400"/>
      </a:accent1>
      <a:accent2>
        <a:srgbClr val="00B6FF"/>
      </a:accent2>
      <a:accent3>
        <a:srgbClr val="EDEDED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2495</TotalTime>
  <Words>320</Words>
  <Application>Microsoft Office PowerPoint</Application>
  <PresentationFormat>On-screen Show (16:9)</PresentationFormat>
  <Paragraphs>62</Paragraphs>
  <Slides>95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2" baseType="lpstr">
      <vt:lpstr>Algerian</vt:lpstr>
      <vt:lpstr>Arial</vt:lpstr>
      <vt:lpstr>Arial</vt:lpstr>
      <vt:lpstr>Karla Regular</vt:lpstr>
      <vt:lpstr>Nunito</vt:lpstr>
      <vt:lpstr>Times New Roman</vt:lpstr>
      <vt:lpstr>Mathematics Subject for Middle School - 6th Grade: Algebra by Slidesgo</vt:lpstr>
      <vt:lpstr>PowerPoint Presentation</vt:lpstr>
      <vt:lpstr>03</vt:lpstr>
      <vt:lpstr>Principles of Radiation</vt:lpstr>
      <vt:lpstr>TO DISCUSS</vt:lpstr>
      <vt:lpstr>, Retarded Vector Magnetic Potential. </vt:lpstr>
      <vt:lpstr>PowerPoint Presentation</vt:lpstr>
      <vt:lpstr>PowerPoint Presentation</vt:lpstr>
      <vt:lpstr>PowerPoint Presentation</vt:lpstr>
      <vt:lpstr>PowerPoint Presentation</vt:lpstr>
      <vt:lpstr>\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BALLON</vt:lpstr>
      <vt:lpstr>TYPES OF ANTENNAS</vt:lpstr>
      <vt:lpstr>TO DISCUSS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HORN ANTENNA</vt:lpstr>
      <vt:lpstr>TO DISCUSS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CASSEGRAIN ANTENNA</vt:lpstr>
      <vt:lpstr>PowerPoint Presentation</vt:lpstr>
      <vt:lpstr>OPERATION OF CASSEGRAIN ANTENNA</vt:lpstr>
      <vt:lpstr>ADVANTAGES OF CASSEGRAIN ANTENNA</vt:lpstr>
      <vt:lpstr>PowerPoint Presentation</vt:lpstr>
      <vt:lpstr>PowerPoint Presentation</vt:lpstr>
      <vt:lpstr>PowerPoint Presentation</vt:lpstr>
      <vt:lpstr>PowerPoint Presentation</vt:lpstr>
      <vt:lpstr>MICROSTRIP ANTENNA</vt:lpstr>
      <vt:lpstr>TO DISCUSS</vt:lpstr>
      <vt:lpstr>MICROSTRIP PATCH ANTENNA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RECTANGULAR PATCH ANTENNA</vt:lpstr>
      <vt:lpstr>.</vt:lpstr>
      <vt:lpstr>PowerPoint Presentation</vt:lpstr>
      <vt:lpstr>PowerPoint Presentation</vt:lpstr>
      <vt:lpstr>PowerPoint Presentation</vt:lpstr>
      <vt:lpstr>5G ANTENNA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 -      TOPIC -</dc:title>
  <dc:creator>P K Sahu</dc:creator>
  <cp:lastModifiedBy>ASUS</cp:lastModifiedBy>
  <cp:revision>185</cp:revision>
  <dcterms:modified xsi:type="dcterms:W3CDTF">2021-07-05T04:27:05Z</dcterms:modified>
</cp:coreProperties>
</file>